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1"/>
  </p:notesMasterIdLst>
  <p:sldIdLst>
    <p:sldId id="256" r:id="rId2"/>
    <p:sldId id="435" r:id="rId3"/>
    <p:sldId id="307" r:id="rId4"/>
    <p:sldId id="300" r:id="rId5"/>
    <p:sldId id="301" r:id="rId6"/>
    <p:sldId id="498" r:id="rId7"/>
    <p:sldId id="619" r:id="rId8"/>
    <p:sldId id="499" r:id="rId9"/>
    <p:sldId id="500" r:id="rId10"/>
    <p:sldId id="502" r:id="rId11"/>
    <p:sldId id="620" r:id="rId12"/>
    <p:sldId id="302" r:id="rId13"/>
    <p:sldId id="621" r:id="rId14"/>
    <p:sldId id="622" r:id="rId15"/>
    <p:sldId id="636" r:id="rId16"/>
    <p:sldId id="303" r:id="rId17"/>
    <p:sldId id="304" r:id="rId18"/>
    <p:sldId id="659" r:id="rId19"/>
    <p:sldId id="305" r:id="rId20"/>
    <p:sldId id="306" r:id="rId21"/>
    <p:sldId id="638" r:id="rId22"/>
    <p:sldId id="639" r:id="rId23"/>
    <p:sldId id="640" r:id="rId24"/>
    <p:sldId id="641" r:id="rId25"/>
    <p:sldId id="642" r:id="rId26"/>
    <p:sldId id="643" r:id="rId27"/>
    <p:sldId id="644" r:id="rId28"/>
    <p:sldId id="456" r:id="rId29"/>
    <p:sldId id="458" r:id="rId30"/>
    <p:sldId id="577" r:id="rId31"/>
    <p:sldId id="578" r:id="rId32"/>
    <p:sldId id="594" r:id="rId33"/>
    <p:sldId id="466" r:id="rId34"/>
    <p:sldId id="467" r:id="rId35"/>
    <p:sldId id="468" r:id="rId36"/>
    <p:sldId id="492" r:id="rId37"/>
    <p:sldId id="490" r:id="rId38"/>
    <p:sldId id="491" r:id="rId39"/>
    <p:sldId id="493" r:id="rId40"/>
    <p:sldId id="329" r:id="rId41"/>
    <p:sldId id="330" r:id="rId42"/>
    <p:sldId id="596" r:id="rId43"/>
    <p:sldId id="595" r:id="rId44"/>
    <p:sldId id="325" r:id="rId45"/>
    <p:sldId id="326" r:id="rId46"/>
    <p:sldId id="327" r:id="rId47"/>
    <p:sldId id="328" r:id="rId48"/>
    <p:sldId id="652" r:id="rId49"/>
    <p:sldId id="475" r:id="rId50"/>
    <p:sldId id="323" r:id="rId51"/>
    <p:sldId id="624" r:id="rId52"/>
    <p:sldId id="324" r:id="rId53"/>
    <p:sldId id="653" r:id="rId54"/>
    <p:sldId id="625" r:id="rId55"/>
    <p:sldId id="626" r:id="rId56"/>
    <p:sldId id="627" r:id="rId57"/>
    <p:sldId id="331" r:id="rId58"/>
    <p:sldId id="580" r:id="rId59"/>
    <p:sldId id="494" r:id="rId60"/>
    <p:sldId id="509" r:id="rId61"/>
    <p:sldId id="579" r:id="rId62"/>
    <p:sldId id="506" r:id="rId63"/>
    <p:sldId id="428" r:id="rId64"/>
    <p:sldId id="507" r:id="rId65"/>
    <p:sldId id="508" r:id="rId66"/>
    <p:sldId id="592" r:id="rId67"/>
    <p:sldId id="496" r:id="rId68"/>
    <p:sldId id="654" r:id="rId69"/>
    <p:sldId id="628" r:id="rId70"/>
    <p:sldId id="629" r:id="rId71"/>
    <p:sldId id="630" r:id="rId72"/>
    <p:sldId id="631" r:id="rId73"/>
    <p:sldId id="660" r:id="rId74"/>
    <p:sldId id="645" r:id="rId75"/>
    <p:sldId id="646" r:id="rId76"/>
    <p:sldId id="647" r:id="rId77"/>
    <p:sldId id="648" r:id="rId78"/>
    <p:sldId id="649" r:id="rId79"/>
    <p:sldId id="650" r:id="rId80"/>
    <p:sldId id="651" r:id="rId81"/>
    <p:sldId id="597" r:id="rId82"/>
    <p:sldId id="598" r:id="rId83"/>
    <p:sldId id="461" r:id="rId84"/>
    <p:sldId id="465" r:id="rId85"/>
    <p:sldId id="504" r:id="rId86"/>
    <p:sldId id="505" r:id="rId87"/>
    <p:sldId id="581" r:id="rId88"/>
    <p:sldId id="438" r:id="rId89"/>
    <p:sldId id="469" r:id="rId90"/>
    <p:sldId id="436" r:id="rId91"/>
    <p:sldId id="582" r:id="rId92"/>
    <p:sldId id="437" r:id="rId93"/>
    <p:sldId id="471" r:id="rId94"/>
    <p:sldId id="439" r:id="rId95"/>
    <p:sldId id="440" r:id="rId96"/>
    <p:sldId id="441" r:id="rId97"/>
    <p:sldId id="445" r:id="rId98"/>
    <p:sldId id="584" r:id="rId99"/>
    <p:sldId id="448" r:id="rId100"/>
    <p:sldId id="442" r:id="rId101"/>
    <p:sldId id="449" r:id="rId102"/>
    <p:sldId id="450" r:id="rId103"/>
    <p:sldId id="451" r:id="rId104"/>
    <p:sldId id="443" r:id="rId105"/>
    <p:sldId id="472" r:id="rId106"/>
    <p:sldId id="452" r:id="rId107"/>
    <p:sldId id="453" r:id="rId108"/>
    <p:sldId id="316" r:id="rId109"/>
    <p:sldId id="585" r:id="rId110"/>
    <p:sldId id="454" r:id="rId111"/>
    <p:sldId id="354" r:id="rId112"/>
    <p:sldId id="285" r:id="rId113"/>
    <p:sldId id="474" r:id="rId114"/>
    <p:sldId id="655" r:id="rId115"/>
    <p:sldId id="635" r:id="rId116"/>
    <p:sldId id="656" r:id="rId117"/>
    <p:sldId id="657" r:id="rId118"/>
    <p:sldId id="658" r:id="rId119"/>
    <p:sldId id="349" r:id="rId120"/>
  </p:sldIdLst>
  <p:sldSz cx="12192000" cy="6858000"/>
  <p:notesSz cx="6858000" cy="9144000"/>
  <p:custShowLst>
    <p:custShow name="Custom Show 1" id="0">
      <p:sldLst/>
    </p:custShow>
  </p:custShow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41CF"/>
    <a:srgbClr val="FF00FF"/>
    <a:srgbClr val="7C6FDB"/>
    <a:srgbClr val="91A741"/>
    <a:srgbClr val="7E6FEB"/>
    <a:srgbClr val="FFFF66"/>
    <a:srgbClr val="FFFF00"/>
    <a:srgbClr val="1D1F43"/>
    <a:srgbClr val="B9B9B9"/>
    <a:srgbClr val="F3A3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resh Thiru" userId="4dfdc3749d10ef3d" providerId="LiveId" clId="{FE6A0325-4C2D-44F1-B6E3-68306D4B130F}"/>
    <pc:docChg chg="undo custSel addSld modSld">
      <pc:chgData name="Suresh Thiru" userId="4dfdc3749d10ef3d" providerId="LiveId" clId="{FE6A0325-4C2D-44F1-B6E3-68306D4B130F}" dt="2020-12-24T15:26:07.539" v="84"/>
      <pc:docMkLst>
        <pc:docMk/>
      </pc:docMkLst>
      <pc:sldChg chg="modSp new mod">
        <pc:chgData name="Suresh Thiru" userId="4dfdc3749d10ef3d" providerId="LiveId" clId="{FE6A0325-4C2D-44F1-B6E3-68306D4B130F}" dt="2020-12-24T15:02:44.006" v="10" actId="20577"/>
        <pc:sldMkLst>
          <pc:docMk/>
          <pc:sldMk cId="3082949739" sldId="656"/>
        </pc:sldMkLst>
        <pc:spChg chg="mod">
          <ac:chgData name="Suresh Thiru" userId="4dfdc3749d10ef3d" providerId="LiveId" clId="{FE6A0325-4C2D-44F1-B6E3-68306D4B130F}" dt="2020-12-24T15:02:44.006" v="10" actId="20577"/>
          <ac:spMkLst>
            <pc:docMk/>
            <pc:sldMk cId="3082949739" sldId="656"/>
            <ac:spMk id="2" creationId="{93BF2AF8-EE7A-4D9A-AC10-082AF046B521}"/>
          </ac:spMkLst>
        </pc:spChg>
      </pc:sldChg>
      <pc:sldChg chg="modSp new mod">
        <pc:chgData name="Suresh Thiru" userId="4dfdc3749d10ef3d" providerId="LiveId" clId="{FE6A0325-4C2D-44F1-B6E3-68306D4B130F}" dt="2020-12-24T15:04:14.580" v="48" actId="20577"/>
        <pc:sldMkLst>
          <pc:docMk/>
          <pc:sldMk cId="2564437627" sldId="657"/>
        </pc:sldMkLst>
        <pc:spChg chg="mod">
          <ac:chgData name="Suresh Thiru" userId="4dfdc3749d10ef3d" providerId="LiveId" clId="{FE6A0325-4C2D-44F1-B6E3-68306D4B130F}" dt="2020-12-24T15:04:14.580" v="48" actId="20577"/>
          <ac:spMkLst>
            <pc:docMk/>
            <pc:sldMk cId="2564437627" sldId="657"/>
            <ac:spMk id="2" creationId="{7C02D0F2-29CC-4FA8-9969-630DC4402785}"/>
          </ac:spMkLst>
        </pc:spChg>
      </pc:sldChg>
      <pc:sldChg chg="modSp new mod">
        <pc:chgData name="Suresh Thiru" userId="4dfdc3749d10ef3d" providerId="LiveId" clId="{FE6A0325-4C2D-44F1-B6E3-68306D4B130F}" dt="2020-12-24T15:05:05.388" v="50"/>
        <pc:sldMkLst>
          <pc:docMk/>
          <pc:sldMk cId="317232063" sldId="658"/>
        </pc:sldMkLst>
        <pc:spChg chg="mod">
          <ac:chgData name="Suresh Thiru" userId="4dfdc3749d10ef3d" providerId="LiveId" clId="{FE6A0325-4C2D-44F1-B6E3-68306D4B130F}" dt="2020-12-24T15:05:05.388" v="50"/>
          <ac:spMkLst>
            <pc:docMk/>
            <pc:sldMk cId="317232063" sldId="658"/>
            <ac:spMk id="2" creationId="{2777FA7A-E9D6-4734-889C-96B735689CD7}"/>
          </ac:spMkLst>
        </pc:spChg>
      </pc:sldChg>
      <pc:sldChg chg="modSp new mod">
        <pc:chgData name="Suresh Thiru" userId="4dfdc3749d10ef3d" providerId="LiveId" clId="{FE6A0325-4C2D-44F1-B6E3-68306D4B130F}" dt="2020-12-24T15:06:22.397" v="75" actId="1076"/>
        <pc:sldMkLst>
          <pc:docMk/>
          <pc:sldMk cId="1320495598" sldId="659"/>
        </pc:sldMkLst>
        <pc:spChg chg="mod">
          <ac:chgData name="Suresh Thiru" userId="4dfdc3749d10ef3d" providerId="LiveId" clId="{FE6A0325-4C2D-44F1-B6E3-68306D4B130F}" dt="2020-12-24T15:06:15.974" v="74" actId="20577"/>
          <ac:spMkLst>
            <pc:docMk/>
            <pc:sldMk cId="1320495598" sldId="659"/>
            <ac:spMk id="2" creationId="{94DAE0A4-5EEB-40C6-B9F5-9403B0062DD0}"/>
          </ac:spMkLst>
        </pc:spChg>
        <pc:spChg chg="mod">
          <ac:chgData name="Suresh Thiru" userId="4dfdc3749d10ef3d" providerId="LiveId" clId="{FE6A0325-4C2D-44F1-B6E3-68306D4B130F}" dt="2020-12-24T15:06:22.397" v="75" actId="1076"/>
          <ac:spMkLst>
            <pc:docMk/>
            <pc:sldMk cId="1320495598" sldId="659"/>
            <ac:spMk id="3" creationId="{B20EBED8-94DF-456B-AA9B-6CA9C8D9FEF8}"/>
          </ac:spMkLst>
        </pc:spChg>
      </pc:sldChg>
      <pc:sldChg chg="modSp new mod">
        <pc:chgData name="Suresh Thiru" userId="4dfdc3749d10ef3d" providerId="LiveId" clId="{FE6A0325-4C2D-44F1-B6E3-68306D4B130F}" dt="2020-12-24T15:26:07.539" v="84"/>
        <pc:sldMkLst>
          <pc:docMk/>
          <pc:sldMk cId="1654014889" sldId="660"/>
        </pc:sldMkLst>
        <pc:spChg chg="mod">
          <ac:chgData name="Suresh Thiru" userId="4dfdc3749d10ef3d" providerId="LiveId" clId="{FE6A0325-4C2D-44F1-B6E3-68306D4B130F}" dt="2020-12-24T15:25:06.885" v="83" actId="20577"/>
          <ac:spMkLst>
            <pc:docMk/>
            <pc:sldMk cId="1654014889" sldId="660"/>
            <ac:spMk id="2" creationId="{F21B1BDE-C893-482E-86F7-09E0571C7342}"/>
          </ac:spMkLst>
        </pc:spChg>
        <pc:spChg chg="mod">
          <ac:chgData name="Suresh Thiru" userId="4dfdc3749d10ef3d" providerId="LiveId" clId="{FE6A0325-4C2D-44F1-B6E3-68306D4B130F}" dt="2020-12-24T15:26:07.539" v="84"/>
          <ac:spMkLst>
            <pc:docMk/>
            <pc:sldMk cId="1654014889" sldId="660"/>
            <ac:spMk id="3" creationId="{D6E0B49F-2DC1-4D3C-A98D-07D92A0917B1}"/>
          </ac:spMkLst>
        </pc:spChg>
      </pc:sldChg>
    </pc:docChg>
  </pc:docChgLst>
  <pc:docChgLst>
    <pc:chgData name="Greens Technology" userId="e0fe6197c28cab4d" providerId="LiveId" clId="{82F9B19F-80DF-4D05-8DC2-5B5A4D97D6D4}"/>
    <pc:docChg chg="undo redo custSel addSld delSld modSld">
      <pc:chgData name="Greens Technology" userId="e0fe6197c28cab4d" providerId="LiveId" clId="{82F9B19F-80DF-4D05-8DC2-5B5A4D97D6D4}" dt="2020-07-08T01:01:10.768" v="6707" actId="1076"/>
      <pc:docMkLst>
        <pc:docMk/>
      </pc:docMkLst>
      <pc:sldChg chg="addSp delSp modSp mod">
        <pc:chgData name="Greens Technology" userId="e0fe6197c28cab4d" providerId="LiveId" clId="{82F9B19F-80DF-4D05-8DC2-5B5A4D97D6D4}" dt="2020-06-23T00:06:56.050" v="3176" actId="14838"/>
        <pc:sldMkLst>
          <pc:docMk/>
          <pc:sldMk cId="0" sldId="256"/>
        </pc:sldMkLst>
        <pc:spChg chg="mod">
          <ac:chgData name="Greens Technology" userId="e0fe6197c28cab4d" providerId="LiveId" clId="{82F9B19F-80DF-4D05-8DC2-5B5A4D97D6D4}" dt="2020-06-23T00:06:56.050" v="3176" actId="14838"/>
          <ac:spMkLst>
            <pc:docMk/>
            <pc:sldMk cId="0" sldId="256"/>
            <ac:spMk id="2" creationId="{00000000-0000-0000-0000-000000000000}"/>
          </ac:spMkLst>
        </pc:spChg>
        <pc:spChg chg="mod">
          <ac:chgData name="Greens Technology" userId="e0fe6197c28cab4d" providerId="LiveId" clId="{82F9B19F-80DF-4D05-8DC2-5B5A4D97D6D4}" dt="2020-06-22T23:52:48.098" v="3112" actId="113"/>
          <ac:spMkLst>
            <pc:docMk/>
            <pc:sldMk cId="0" sldId="256"/>
            <ac:spMk id="3" creationId="{00000000-0000-0000-0000-000000000000}"/>
          </ac:spMkLst>
        </pc:spChg>
        <pc:picChg chg="add mod">
          <ac:chgData name="Greens Technology" userId="e0fe6197c28cab4d" providerId="LiveId" clId="{82F9B19F-80DF-4D05-8DC2-5B5A4D97D6D4}" dt="2020-06-23T00:06:06.859" v="3174" actId="14100"/>
          <ac:picMkLst>
            <pc:docMk/>
            <pc:sldMk cId="0" sldId="256"/>
            <ac:picMk id="2050" creationId="{8BA4CF6C-14FC-4067-B08A-318926CE7527}"/>
          </ac:picMkLst>
        </pc:picChg>
        <pc:picChg chg="add del mod">
          <ac:chgData name="Greens Technology" userId="e0fe6197c28cab4d" providerId="LiveId" clId="{82F9B19F-80DF-4D05-8DC2-5B5A4D97D6D4}" dt="2020-06-23T00:01:39.803" v="3161" actId="478"/>
          <ac:picMkLst>
            <pc:docMk/>
            <pc:sldMk cId="0" sldId="256"/>
            <ac:picMk id="2052" creationId="{920AE36F-C735-40CA-B3F0-2AB5D13956BD}"/>
          </ac:picMkLst>
        </pc:picChg>
      </pc:sldChg>
      <pc:sldChg chg="modSp mod modAnim">
        <pc:chgData name="Greens Technology" userId="e0fe6197c28cab4d" providerId="LiveId" clId="{82F9B19F-80DF-4D05-8DC2-5B5A4D97D6D4}" dt="2020-06-22T20:07:16.077" v="1622" actId="20577"/>
        <pc:sldMkLst>
          <pc:docMk/>
          <pc:sldMk cId="0" sldId="258"/>
        </pc:sldMkLst>
        <pc:spChg chg="mod">
          <ac:chgData name="Greens Technology" userId="e0fe6197c28cab4d" providerId="LiveId" clId="{82F9B19F-80DF-4D05-8DC2-5B5A4D97D6D4}" dt="2020-06-22T20:07:16.077" v="1622" actId="20577"/>
          <ac:spMkLst>
            <pc:docMk/>
            <pc:sldMk cId="0" sldId="258"/>
            <ac:spMk id="2" creationId="{00000000-0000-0000-0000-000000000000}"/>
          </ac:spMkLst>
        </pc:spChg>
        <pc:spChg chg="mod">
          <ac:chgData name="Greens Technology" userId="e0fe6197c28cab4d" providerId="LiveId" clId="{82F9B19F-80DF-4D05-8DC2-5B5A4D97D6D4}" dt="2020-06-22T19:46:40.157" v="1237" actId="6549"/>
          <ac:spMkLst>
            <pc:docMk/>
            <pc:sldMk cId="0" sldId="258"/>
            <ac:spMk id="3" creationId="{00000000-0000-0000-0000-000000000000}"/>
          </ac:spMkLst>
        </pc:spChg>
      </pc:sldChg>
      <pc:sldChg chg="addSp delSp modSp mod modAnim">
        <pc:chgData name="Greens Technology" userId="e0fe6197c28cab4d" providerId="LiveId" clId="{82F9B19F-80DF-4D05-8DC2-5B5A4D97D6D4}" dt="2020-06-22T20:07:58.761" v="1632" actId="20577"/>
        <pc:sldMkLst>
          <pc:docMk/>
          <pc:sldMk cId="0" sldId="259"/>
        </pc:sldMkLst>
        <pc:spChg chg="del">
          <ac:chgData name="Greens Technology" userId="e0fe6197c28cab4d" providerId="LiveId" clId="{82F9B19F-80DF-4D05-8DC2-5B5A4D97D6D4}" dt="2020-06-22T20:07:51.783" v="1629" actId="478"/>
          <ac:spMkLst>
            <pc:docMk/>
            <pc:sldMk cId="0" sldId="259"/>
            <ac:spMk id="2" creationId="{00000000-0000-0000-0000-000000000000}"/>
          </ac:spMkLst>
        </pc:spChg>
        <pc:spChg chg="mod">
          <ac:chgData name="Greens Technology" userId="e0fe6197c28cab4d" providerId="LiveId" clId="{82F9B19F-80DF-4D05-8DC2-5B5A4D97D6D4}" dt="2020-06-22T19:53:42.417" v="1449" actId="20577"/>
          <ac:spMkLst>
            <pc:docMk/>
            <pc:sldMk cId="0" sldId="259"/>
            <ac:spMk id="3" creationId="{00000000-0000-0000-0000-000000000000}"/>
          </ac:spMkLst>
        </pc:spChg>
        <pc:spChg chg="add mod">
          <ac:chgData name="Greens Technology" userId="e0fe6197c28cab4d" providerId="LiveId" clId="{82F9B19F-80DF-4D05-8DC2-5B5A4D97D6D4}" dt="2020-06-22T20:07:58.761" v="1632" actId="20577"/>
          <ac:spMkLst>
            <pc:docMk/>
            <pc:sldMk cId="0" sldId="259"/>
            <ac:spMk id="4" creationId="{5DAB87CA-39E2-4F6F-B7D2-7D625ECBF0A4}"/>
          </ac:spMkLst>
        </pc:spChg>
        <pc:spChg chg="add del mod">
          <ac:chgData name="Greens Technology" userId="e0fe6197c28cab4d" providerId="LiveId" clId="{82F9B19F-80DF-4D05-8DC2-5B5A4D97D6D4}" dt="2020-06-22T20:07:55.152" v="1630" actId="478"/>
          <ac:spMkLst>
            <pc:docMk/>
            <pc:sldMk cId="0" sldId="259"/>
            <ac:spMk id="6" creationId="{68E39BF5-23EA-4496-87D6-26278EDDCB2E}"/>
          </ac:spMkLst>
        </pc:spChg>
      </pc:sldChg>
      <pc:sldChg chg="addSp delSp modSp mod modAnim">
        <pc:chgData name="Greens Technology" userId="e0fe6197c28cab4d" providerId="LiveId" clId="{82F9B19F-80DF-4D05-8DC2-5B5A4D97D6D4}" dt="2020-07-07T18:38:50.081" v="3450" actId="207"/>
        <pc:sldMkLst>
          <pc:docMk/>
          <pc:sldMk cId="0" sldId="280"/>
        </pc:sldMkLst>
        <pc:spChg chg="mod">
          <ac:chgData name="Greens Technology" userId="e0fe6197c28cab4d" providerId="LiveId" clId="{82F9B19F-80DF-4D05-8DC2-5B5A4D97D6D4}" dt="2020-06-22T20:50:55.819" v="1981" actId="207"/>
          <ac:spMkLst>
            <pc:docMk/>
            <pc:sldMk cId="0" sldId="280"/>
            <ac:spMk id="2" creationId="{00000000-0000-0000-0000-000000000000}"/>
          </ac:spMkLst>
        </pc:spChg>
        <pc:spChg chg="mod">
          <ac:chgData name="Greens Technology" userId="e0fe6197c28cab4d" providerId="LiveId" clId="{82F9B19F-80DF-4D05-8DC2-5B5A4D97D6D4}" dt="2020-07-07T18:38:50.081" v="3450" actId="207"/>
          <ac:spMkLst>
            <pc:docMk/>
            <pc:sldMk cId="0" sldId="280"/>
            <ac:spMk id="3" creationId="{00000000-0000-0000-0000-000000000000}"/>
          </ac:spMkLst>
        </pc:spChg>
        <pc:picChg chg="add del mod">
          <ac:chgData name="Greens Technology" userId="e0fe6197c28cab4d" providerId="LiveId" clId="{82F9B19F-80DF-4D05-8DC2-5B5A4D97D6D4}" dt="2020-06-22T20:16:58.352" v="1676" actId="21"/>
          <ac:picMkLst>
            <pc:docMk/>
            <pc:sldMk cId="0" sldId="280"/>
            <ac:picMk id="2050" creationId="{DE3AC75C-74C5-4EE5-ADBE-2A9EDB86A996}"/>
          </ac:picMkLst>
        </pc:picChg>
        <pc:picChg chg="add del mod">
          <ac:chgData name="Greens Technology" userId="e0fe6197c28cab4d" providerId="LiveId" clId="{82F9B19F-80DF-4D05-8DC2-5B5A4D97D6D4}" dt="2020-06-22T20:17:11.206" v="1679" actId="21"/>
          <ac:picMkLst>
            <pc:docMk/>
            <pc:sldMk cId="0" sldId="280"/>
            <ac:picMk id="2052" creationId="{13E7930C-3167-47AB-82C7-D8E738D929F5}"/>
          </ac:picMkLst>
        </pc:picChg>
      </pc:sldChg>
      <pc:sldChg chg="addSp delSp modSp mod">
        <pc:chgData name="Greens Technology" userId="e0fe6197c28cab4d" providerId="LiveId" clId="{82F9B19F-80DF-4D05-8DC2-5B5A4D97D6D4}" dt="2020-06-22T21:16:20.861" v="2099" actId="6549"/>
        <pc:sldMkLst>
          <pc:docMk/>
          <pc:sldMk cId="0" sldId="281"/>
        </pc:sldMkLst>
        <pc:spChg chg="mod">
          <ac:chgData name="Greens Technology" userId="e0fe6197c28cab4d" providerId="LiveId" clId="{82F9B19F-80DF-4D05-8DC2-5B5A4D97D6D4}" dt="2020-06-22T21:16:20.861" v="2099" actId="6549"/>
          <ac:spMkLst>
            <pc:docMk/>
            <pc:sldMk cId="0" sldId="281"/>
            <ac:spMk id="2" creationId="{00000000-0000-0000-0000-000000000000}"/>
          </ac:spMkLst>
        </pc:spChg>
        <pc:spChg chg="del mod">
          <ac:chgData name="Greens Technology" userId="e0fe6197c28cab4d" providerId="LiveId" clId="{82F9B19F-80DF-4D05-8DC2-5B5A4D97D6D4}" dt="2020-06-22T21:13:45.310" v="2023" actId="478"/>
          <ac:spMkLst>
            <pc:docMk/>
            <pc:sldMk cId="0" sldId="281"/>
            <ac:spMk id="3" creationId="{00000000-0000-0000-0000-000000000000}"/>
          </ac:spMkLst>
        </pc:spChg>
        <pc:spChg chg="add del mod">
          <ac:chgData name="Greens Technology" userId="e0fe6197c28cab4d" providerId="LiveId" clId="{82F9B19F-80DF-4D05-8DC2-5B5A4D97D6D4}" dt="2020-06-22T21:13:54.198" v="2024" actId="478"/>
          <ac:spMkLst>
            <pc:docMk/>
            <pc:sldMk cId="0" sldId="281"/>
            <ac:spMk id="5" creationId="{4EE62187-6B56-49D7-B2BE-D24049E36181}"/>
          </ac:spMkLst>
        </pc:spChg>
        <pc:picChg chg="add mod">
          <ac:chgData name="Greens Technology" userId="e0fe6197c28cab4d" providerId="LiveId" clId="{82F9B19F-80DF-4D05-8DC2-5B5A4D97D6D4}" dt="2020-06-22T21:15:39.234" v="2068" actId="1076"/>
          <ac:picMkLst>
            <pc:docMk/>
            <pc:sldMk cId="0" sldId="281"/>
            <ac:picMk id="8194" creationId="{BBD279BD-0BF1-4744-8AB3-FC72660A8201}"/>
          </ac:picMkLst>
        </pc:picChg>
      </pc:sldChg>
      <pc:sldChg chg="modSp mod">
        <pc:chgData name="Greens Technology" userId="e0fe6197c28cab4d" providerId="LiveId" clId="{82F9B19F-80DF-4D05-8DC2-5B5A4D97D6D4}" dt="2020-07-06T19:15:55.879" v="3337" actId="21"/>
        <pc:sldMkLst>
          <pc:docMk/>
          <pc:sldMk cId="0" sldId="282"/>
        </pc:sldMkLst>
        <pc:spChg chg="mod">
          <ac:chgData name="Greens Technology" userId="e0fe6197c28cab4d" providerId="LiveId" clId="{82F9B19F-80DF-4D05-8DC2-5B5A4D97D6D4}" dt="2020-07-06T19:15:55.879" v="3337" actId="21"/>
          <ac:spMkLst>
            <pc:docMk/>
            <pc:sldMk cId="0" sldId="282"/>
            <ac:spMk id="2" creationId="{00000000-0000-0000-0000-000000000000}"/>
          </ac:spMkLst>
        </pc:spChg>
      </pc:sldChg>
      <pc:sldChg chg="addSp delSp modSp">
        <pc:chgData name="Greens Technology" userId="e0fe6197c28cab4d" providerId="LiveId" clId="{82F9B19F-80DF-4D05-8DC2-5B5A4D97D6D4}" dt="2020-07-08T00:42:33.783" v="6621" actId="1076"/>
        <pc:sldMkLst>
          <pc:docMk/>
          <pc:sldMk cId="0" sldId="285"/>
        </pc:sldMkLst>
        <pc:picChg chg="add del">
          <ac:chgData name="Greens Technology" userId="e0fe6197c28cab4d" providerId="LiveId" clId="{82F9B19F-80DF-4D05-8DC2-5B5A4D97D6D4}" dt="2020-07-08T00:41:56.101" v="6615" actId="478"/>
          <ac:picMkLst>
            <pc:docMk/>
            <pc:sldMk cId="0" sldId="285"/>
            <ac:picMk id="36866" creationId="{F656A05E-1090-4648-8AAB-3DFE3421AF4E}"/>
          </ac:picMkLst>
        </pc:picChg>
        <pc:picChg chg="add del">
          <ac:chgData name="Greens Technology" userId="e0fe6197c28cab4d" providerId="LiveId" clId="{82F9B19F-80DF-4D05-8DC2-5B5A4D97D6D4}" dt="2020-07-08T00:42:05.254" v="6617"/>
          <ac:picMkLst>
            <pc:docMk/>
            <pc:sldMk cId="0" sldId="285"/>
            <ac:picMk id="36868" creationId="{99008529-A12B-4096-B161-CD895BE576DB}"/>
          </ac:picMkLst>
        </pc:picChg>
        <pc:picChg chg="add mod">
          <ac:chgData name="Greens Technology" userId="e0fe6197c28cab4d" providerId="LiveId" clId="{82F9B19F-80DF-4D05-8DC2-5B5A4D97D6D4}" dt="2020-07-08T00:42:33.783" v="6621" actId="1076"/>
          <ac:picMkLst>
            <pc:docMk/>
            <pc:sldMk cId="0" sldId="285"/>
            <ac:picMk id="36870" creationId="{7AA9D066-2C8D-425E-940B-A9B1C036F570}"/>
          </ac:picMkLst>
        </pc:picChg>
      </pc:sldChg>
      <pc:sldChg chg="addSp modSp mod">
        <pc:chgData name="Greens Technology" userId="e0fe6197c28cab4d" providerId="LiveId" clId="{82F9B19F-80DF-4D05-8DC2-5B5A4D97D6D4}" dt="2020-06-22T20:49:56.172" v="1962" actId="1076"/>
        <pc:sldMkLst>
          <pc:docMk/>
          <pc:sldMk cId="1783415711" sldId="288"/>
        </pc:sldMkLst>
        <pc:spChg chg="mod">
          <ac:chgData name="Greens Technology" userId="e0fe6197c28cab4d" providerId="LiveId" clId="{82F9B19F-80DF-4D05-8DC2-5B5A4D97D6D4}" dt="2020-06-22T07:08:44.671" v="283" actId="400"/>
          <ac:spMkLst>
            <pc:docMk/>
            <pc:sldMk cId="1783415711" sldId="288"/>
            <ac:spMk id="3" creationId="{00000000-0000-0000-0000-000000000000}"/>
          </ac:spMkLst>
        </pc:spChg>
        <pc:picChg chg="add mod">
          <ac:chgData name="Greens Technology" userId="e0fe6197c28cab4d" providerId="LiveId" clId="{82F9B19F-80DF-4D05-8DC2-5B5A4D97D6D4}" dt="2020-06-22T20:49:56.172" v="1962" actId="1076"/>
          <ac:picMkLst>
            <pc:docMk/>
            <pc:sldMk cId="1783415711" sldId="288"/>
            <ac:picMk id="7" creationId="{14E44A31-0526-4A1D-BD25-6AD2DB66BB19}"/>
          </ac:picMkLst>
        </pc:picChg>
      </pc:sldChg>
      <pc:sldChg chg="addSp delSp modSp mod">
        <pc:chgData name="Greens Technology" userId="e0fe6197c28cab4d" providerId="LiveId" clId="{82F9B19F-80DF-4D05-8DC2-5B5A4D97D6D4}" dt="2020-06-22T14:28:53.284" v="520" actId="1076"/>
        <pc:sldMkLst>
          <pc:docMk/>
          <pc:sldMk cId="0" sldId="297"/>
        </pc:sldMkLst>
        <pc:picChg chg="add mod">
          <ac:chgData name="Greens Technology" userId="e0fe6197c28cab4d" providerId="LiveId" clId="{82F9B19F-80DF-4D05-8DC2-5B5A4D97D6D4}" dt="2020-06-22T14:28:43.822" v="518" actId="1076"/>
          <ac:picMkLst>
            <pc:docMk/>
            <pc:sldMk cId="0" sldId="297"/>
            <ac:picMk id="3" creationId="{725C4848-51E6-40E9-BF37-4DD8E91D0035}"/>
          </ac:picMkLst>
        </pc:picChg>
        <pc:picChg chg="mod">
          <ac:chgData name="Greens Technology" userId="e0fe6197c28cab4d" providerId="LiveId" clId="{82F9B19F-80DF-4D05-8DC2-5B5A4D97D6D4}" dt="2020-06-22T14:28:53.284" v="520" actId="1076"/>
          <ac:picMkLst>
            <pc:docMk/>
            <pc:sldMk cId="0" sldId="297"/>
            <ac:picMk id="6146" creationId="{0707EF75-FA89-4CBC-B5E1-68A3B60C6A3D}"/>
          </ac:picMkLst>
        </pc:picChg>
        <pc:picChg chg="del">
          <ac:chgData name="Greens Technology" userId="e0fe6197c28cab4d" providerId="LiveId" clId="{82F9B19F-80DF-4D05-8DC2-5B5A4D97D6D4}" dt="2020-06-22T14:28:37.058" v="516" actId="478"/>
          <ac:picMkLst>
            <pc:docMk/>
            <pc:sldMk cId="0" sldId="297"/>
            <ac:picMk id="6148" creationId="{C99EF4DB-1E3B-42BD-BCA4-E3251586FDA5}"/>
          </ac:picMkLst>
        </pc:picChg>
      </pc:sldChg>
      <pc:sldChg chg="addSp delSp modSp mod">
        <pc:chgData name="Greens Technology" userId="e0fe6197c28cab4d" providerId="LiveId" clId="{82F9B19F-80DF-4D05-8DC2-5B5A4D97D6D4}" dt="2020-06-22T14:24:25.885" v="506" actId="1076"/>
        <pc:sldMkLst>
          <pc:docMk/>
          <pc:sldMk cId="0" sldId="298"/>
        </pc:sldMkLst>
        <pc:spChg chg="mod">
          <ac:chgData name="Greens Technology" userId="e0fe6197c28cab4d" providerId="LiveId" clId="{82F9B19F-80DF-4D05-8DC2-5B5A4D97D6D4}" dt="2020-06-22T14:22:03.619" v="482" actId="1076"/>
          <ac:spMkLst>
            <pc:docMk/>
            <pc:sldMk cId="0" sldId="298"/>
            <ac:spMk id="2" creationId="{00000000-0000-0000-0000-000000000000}"/>
          </ac:spMkLst>
        </pc:spChg>
        <pc:spChg chg="add del mod">
          <ac:chgData name="Greens Technology" userId="e0fe6197c28cab4d" providerId="LiveId" clId="{82F9B19F-80DF-4D05-8DC2-5B5A4D97D6D4}" dt="2020-06-22T14:23:26.775" v="492" actId="478"/>
          <ac:spMkLst>
            <pc:docMk/>
            <pc:sldMk cId="0" sldId="298"/>
            <ac:spMk id="8" creationId="{A056FD98-A3C1-498C-B6BE-157730E4154D}"/>
          </ac:spMkLst>
        </pc:spChg>
        <pc:spChg chg="add mod">
          <ac:chgData name="Greens Technology" userId="e0fe6197c28cab4d" providerId="LiveId" clId="{82F9B19F-80DF-4D05-8DC2-5B5A4D97D6D4}" dt="2020-06-22T14:24:17.260" v="505" actId="20577"/>
          <ac:spMkLst>
            <pc:docMk/>
            <pc:sldMk cId="0" sldId="298"/>
            <ac:spMk id="9" creationId="{C1661899-4964-428F-B1DC-C5AE13D404C2}"/>
          </ac:spMkLst>
        </pc:spChg>
        <pc:picChg chg="add del mod">
          <ac:chgData name="Greens Technology" userId="e0fe6197c28cab4d" providerId="LiveId" clId="{82F9B19F-80DF-4D05-8DC2-5B5A4D97D6D4}" dt="2020-06-22T14:23:57.495" v="496" actId="478"/>
          <ac:picMkLst>
            <pc:docMk/>
            <pc:sldMk cId="0" sldId="298"/>
            <ac:picMk id="3" creationId="{22260E90-2117-4D11-88BE-B946DBB875FC}"/>
          </ac:picMkLst>
        </pc:picChg>
        <pc:picChg chg="add mod">
          <ac:chgData name="Greens Technology" userId="e0fe6197c28cab4d" providerId="LiveId" clId="{82F9B19F-80DF-4D05-8DC2-5B5A4D97D6D4}" dt="2020-06-22T14:23:37.355" v="494" actId="1076"/>
          <ac:picMkLst>
            <pc:docMk/>
            <pc:sldMk cId="0" sldId="298"/>
            <ac:picMk id="4" creationId="{38913BEB-C412-47A3-8DE7-16DC5DB95B92}"/>
          </ac:picMkLst>
        </pc:picChg>
        <pc:picChg chg="add mod">
          <ac:chgData name="Greens Technology" userId="e0fe6197c28cab4d" providerId="LiveId" clId="{82F9B19F-80DF-4D05-8DC2-5B5A4D97D6D4}" dt="2020-06-22T14:24:25.885" v="506" actId="1076"/>
          <ac:picMkLst>
            <pc:docMk/>
            <pc:sldMk cId="0" sldId="298"/>
            <ac:picMk id="5" creationId="{4DA8391E-798F-4488-8BC1-F6605D0F3D64}"/>
          </ac:picMkLst>
        </pc:picChg>
        <pc:picChg chg="del mod">
          <ac:chgData name="Greens Technology" userId="e0fe6197c28cab4d" providerId="LiveId" clId="{82F9B19F-80DF-4D05-8DC2-5B5A4D97D6D4}" dt="2020-06-22T14:23:24.041" v="491" actId="478"/>
          <ac:picMkLst>
            <pc:docMk/>
            <pc:sldMk cId="0" sldId="298"/>
            <ac:picMk id="7" creationId="{00000000-0000-0000-0000-000000000000}"/>
          </ac:picMkLst>
        </pc:picChg>
      </pc:sldChg>
      <pc:sldChg chg="addSp delSp modSp mod">
        <pc:chgData name="Greens Technology" userId="e0fe6197c28cab4d" providerId="LiveId" clId="{82F9B19F-80DF-4D05-8DC2-5B5A4D97D6D4}" dt="2020-06-22T22:35:24.814" v="2496" actId="1035"/>
        <pc:sldMkLst>
          <pc:docMk/>
          <pc:sldMk cId="0" sldId="308"/>
        </pc:sldMkLst>
        <pc:spChg chg="mod">
          <ac:chgData name="Greens Technology" userId="e0fe6197c28cab4d" providerId="LiveId" clId="{82F9B19F-80DF-4D05-8DC2-5B5A4D97D6D4}" dt="2020-06-22T22:35:12.937" v="2478" actId="1076"/>
          <ac:spMkLst>
            <pc:docMk/>
            <pc:sldMk cId="0" sldId="308"/>
            <ac:spMk id="2" creationId="{00000000-0000-0000-0000-000000000000}"/>
          </ac:spMkLst>
        </pc:spChg>
        <pc:spChg chg="mod">
          <ac:chgData name="Greens Technology" userId="e0fe6197c28cab4d" providerId="LiveId" clId="{82F9B19F-80DF-4D05-8DC2-5B5A4D97D6D4}" dt="2020-06-22T22:35:05.720" v="2477" actId="14100"/>
          <ac:spMkLst>
            <pc:docMk/>
            <pc:sldMk cId="0" sldId="308"/>
            <ac:spMk id="3" creationId="{00000000-0000-0000-0000-000000000000}"/>
          </ac:spMkLst>
        </pc:spChg>
        <pc:picChg chg="add mod">
          <ac:chgData name="Greens Technology" userId="e0fe6197c28cab4d" providerId="LiveId" clId="{82F9B19F-80DF-4D05-8DC2-5B5A4D97D6D4}" dt="2020-06-22T22:33:45.109" v="2435" actId="1076"/>
          <ac:picMkLst>
            <pc:docMk/>
            <pc:sldMk cId="0" sldId="308"/>
            <ac:picMk id="6" creationId="{51AA6BFB-1733-4AAA-812E-EEE3BB8DFA7A}"/>
          </ac:picMkLst>
        </pc:picChg>
        <pc:picChg chg="add del mod">
          <ac:chgData name="Greens Technology" userId="e0fe6197c28cab4d" providerId="LiveId" clId="{82F9B19F-80DF-4D05-8DC2-5B5A4D97D6D4}" dt="2020-06-22T22:32:00.189" v="2428" actId="478"/>
          <ac:picMkLst>
            <pc:docMk/>
            <pc:sldMk cId="0" sldId="308"/>
            <ac:picMk id="18434" creationId="{46BFBBD9-F353-4D51-9710-287A28ABB7FA}"/>
          </ac:picMkLst>
        </pc:picChg>
        <pc:picChg chg="add mod">
          <ac:chgData name="Greens Technology" userId="e0fe6197c28cab4d" providerId="LiveId" clId="{82F9B19F-80DF-4D05-8DC2-5B5A4D97D6D4}" dt="2020-06-22T22:35:24.814" v="2496" actId="1035"/>
          <ac:picMkLst>
            <pc:docMk/>
            <pc:sldMk cId="0" sldId="308"/>
            <ac:picMk id="18436" creationId="{B7B6FB2B-4C4A-4FE9-8E23-75976D5679EB}"/>
          </ac:picMkLst>
        </pc:picChg>
      </pc:sldChg>
      <pc:sldChg chg="modSp del mod">
        <pc:chgData name="Greens Technology" userId="e0fe6197c28cab4d" providerId="LiveId" clId="{82F9B19F-80DF-4D05-8DC2-5B5A4D97D6D4}" dt="2020-06-22T20:39:42.298" v="1916" actId="2696"/>
        <pc:sldMkLst>
          <pc:docMk/>
          <pc:sldMk cId="2668222719" sldId="309"/>
        </pc:sldMkLst>
        <pc:spChg chg="mod">
          <ac:chgData name="Greens Technology" userId="e0fe6197c28cab4d" providerId="LiveId" clId="{82F9B19F-80DF-4D05-8DC2-5B5A4D97D6D4}" dt="2020-06-22T20:39:33.301" v="1915" actId="20577"/>
          <ac:spMkLst>
            <pc:docMk/>
            <pc:sldMk cId="2668222719" sldId="309"/>
            <ac:spMk id="2" creationId="{00000000-0000-0000-0000-000000000000}"/>
          </ac:spMkLst>
        </pc:spChg>
      </pc:sldChg>
      <pc:sldChg chg="addSp modSp mod">
        <pc:chgData name="Greens Technology" userId="e0fe6197c28cab4d" providerId="LiveId" clId="{82F9B19F-80DF-4D05-8DC2-5B5A4D97D6D4}" dt="2020-07-08T00:38:46.402" v="6608" actId="115"/>
        <pc:sldMkLst>
          <pc:docMk/>
          <pc:sldMk cId="0" sldId="316"/>
        </pc:sldMkLst>
        <pc:spChg chg="mod">
          <ac:chgData name="Greens Technology" userId="e0fe6197c28cab4d" providerId="LiveId" clId="{82F9B19F-80DF-4D05-8DC2-5B5A4D97D6D4}" dt="2020-07-08T00:38:46.402" v="6608" actId="115"/>
          <ac:spMkLst>
            <pc:docMk/>
            <pc:sldMk cId="0" sldId="316"/>
            <ac:spMk id="3" creationId="{00000000-0000-0000-0000-000000000000}"/>
          </ac:spMkLst>
        </pc:spChg>
        <pc:picChg chg="add mod">
          <ac:chgData name="Greens Technology" userId="e0fe6197c28cab4d" providerId="LiveId" clId="{82F9B19F-80DF-4D05-8DC2-5B5A4D97D6D4}" dt="2020-07-08T00:37:55.127" v="6579" actId="1076"/>
          <ac:picMkLst>
            <pc:docMk/>
            <pc:sldMk cId="0" sldId="316"/>
            <ac:picMk id="34818" creationId="{8AFF8F51-32D7-463A-9040-B6E6A6E9DF5C}"/>
          </ac:picMkLst>
        </pc:picChg>
      </pc:sldChg>
      <pc:sldChg chg="addSp modSp mod">
        <pc:chgData name="Greens Technology" userId="e0fe6197c28cab4d" providerId="LiveId" clId="{82F9B19F-80DF-4D05-8DC2-5B5A4D97D6D4}" dt="2020-07-07T21:34:15.714" v="4651" actId="1076"/>
        <pc:sldMkLst>
          <pc:docMk/>
          <pc:sldMk cId="0" sldId="323"/>
        </pc:sldMkLst>
        <pc:spChg chg="mod">
          <ac:chgData name="Greens Technology" userId="e0fe6197c28cab4d" providerId="LiveId" clId="{82F9B19F-80DF-4D05-8DC2-5B5A4D97D6D4}" dt="2020-07-07T21:34:15.714" v="4651" actId="1076"/>
          <ac:spMkLst>
            <pc:docMk/>
            <pc:sldMk cId="0" sldId="323"/>
            <ac:spMk id="2" creationId="{00000000-0000-0000-0000-000000000000}"/>
          </ac:spMkLst>
        </pc:spChg>
        <pc:spChg chg="mod">
          <ac:chgData name="Greens Technology" userId="e0fe6197c28cab4d" providerId="LiveId" clId="{82F9B19F-80DF-4D05-8DC2-5B5A4D97D6D4}" dt="2020-07-07T21:34:10.688" v="4650" actId="1076"/>
          <ac:spMkLst>
            <pc:docMk/>
            <pc:sldMk cId="0" sldId="323"/>
            <ac:spMk id="3" creationId="{00000000-0000-0000-0000-000000000000}"/>
          </ac:spMkLst>
        </pc:spChg>
        <pc:picChg chg="add mod">
          <ac:chgData name="Greens Technology" userId="e0fe6197c28cab4d" providerId="LiveId" clId="{82F9B19F-80DF-4D05-8DC2-5B5A4D97D6D4}" dt="2020-07-07T21:34:02.892" v="4648" actId="1076"/>
          <ac:picMkLst>
            <pc:docMk/>
            <pc:sldMk cId="0" sldId="323"/>
            <ac:picMk id="5" creationId="{61A379ED-7306-49A9-BEA0-77146E3A9B05}"/>
          </ac:picMkLst>
        </pc:picChg>
        <pc:picChg chg="add mod">
          <ac:chgData name="Greens Technology" userId="e0fe6197c28cab4d" providerId="LiveId" clId="{82F9B19F-80DF-4D05-8DC2-5B5A4D97D6D4}" dt="2020-07-07T21:33:41.886" v="4646" actId="1076"/>
          <ac:picMkLst>
            <pc:docMk/>
            <pc:sldMk cId="0" sldId="323"/>
            <ac:picMk id="14338" creationId="{00C34549-48A3-40FB-9B65-924444881141}"/>
          </ac:picMkLst>
        </pc:picChg>
      </pc:sldChg>
      <pc:sldChg chg="addSp modSp mod">
        <pc:chgData name="Greens Technology" userId="e0fe6197c28cab4d" providerId="LiveId" clId="{82F9B19F-80DF-4D05-8DC2-5B5A4D97D6D4}" dt="2020-07-07T21:24:46.244" v="4607" actId="1076"/>
        <pc:sldMkLst>
          <pc:docMk/>
          <pc:sldMk cId="0" sldId="325"/>
        </pc:sldMkLst>
        <pc:spChg chg="mod">
          <ac:chgData name="Greens Technology" userId="e0fe6197c28cab4d" providerId="LiveId" clId="{82F9B19F-80DF-4D05-8DC2-5B5A4D97D6D4}" dt="2020-07-07T21:24:02.590" v="4598" actId="1076"/>
          <ac:spMkLst>
            <pc:docMk/>
            <pc:sldMk cId="0" sldId="325"/>
            <ac:spMk id="2" creationId="{00000000-0000-0000-0000-000000000000}"/>
          </ac:spMkLst>
        </pc:spChg>
        <pc:spChg chg="mod">
          <ac:chgData name="Greens Technology" userId="e0fe6197c28cab4d" providerId="LiveId" clId="{82F9B19F-80DF-4D05-8DC2-5B5A4D97D6D4}" dt="2020-07-07T21:24:23.991" v="4603" actId="1076"/>
          <ac:spMkLst>
            <pc:docMk/>
            <pc:sldMk cId="0" sldId="325"/>
            <ac:spMk id="3" creationId="{00000000-0000-0000-0000-000000000000}"/>
          </ac:spMkLst>
        </pc:spChg>
        <pc:picChg chg="add mod">
          <ac:chgData name="Greens Technology" userId="e0fe6197c28cab4d" providerId="LiveId" clId="{82F9B19F-80DF-4D05-8DC2-5B5A4D97D6D4}" dt="2020-07-07T21:24:46.244" v="4607" actId="1076"/>
          <ac:picMkLst>
            <pc:docMk/>
            <pc:sldMk cId="0" sldId="325"/>
            <ac:picMk id="5" creationId="{CB409463-A157-4EA6-82C0-6E9A23CAC16F}"/>
          </ac:picMkLst>
        </pc:picChg>
        <pc:picChg chg="add mod">
          <ac:chgData name="Greens Technology" userId="e0fe6197c28cab4d" providerId="LiveId" clId="{82F9B19F-80DF-4D05-8DC2-5B5A4D97D6D4}" dt="2020-07-07T21:24:31.207" v="4605" actId="1076"/>
          <ac:picMkLst>
            <pc:docMk/>
            <pc:sldMk cId="0" sldId="325"/>
            <ac:picMk id="11266" creationId="{E8417BE6-2F70-416C-8F81-15BBBA7A0A9B}"/>
          </ac:picMkLst>
        </pc:picChg>
      </pc:sldChg>
      <pc:sldChg chg="addSp delSp modSp mod">
        <pc:chgData name="Greens Technology" userId="e0fe6197c28cab4d" providerId="LiveId" clId="{82F9B19F-80DF-4D05-8DC2-5B5A4D97D6D4}" dt="2020-07-07T21:27:13.975" v="4615" actId="1076"/>
        <pc:sldMkLst>
          <pc:docMk/>
          <pc:sldMk cId="0" sldId="327"/>
        </pc:sldMkLst>
        <pc:spChg chg="mod">
          <ac:chgData name="Greens Technology" userId="e0fe6197c28cab4d" providerId="LiveId" clId="{82F9B19F-80DF-4D05-8DC2-5B5A4D97D6D4}" dt="2020-07-07T21:27:09.845" v="4614" actId="1076"/>
          <ac:spMkLst>
            <pc:docMk/>
            <pc:sldMk cId="0" sldId="327"/>
            <ac:spMk id="3" creationId="{00000000-0000-0000-0000-000000000000}"/>
          </ac:spMkLst>
        </pc:spChg>
        <pc:picChg chg="add del mod">
          <ac:chgData name="Greens Technology" userId="e0fe6197c28cab4d" providerId="LiveId" clId="{82F9B19F-80DF-4D05-8DC2-5B5A4D97D6D4}" dt="2020-07-07T21:26:42.380" v="4610" actId="478"/>
          <ac:picMkLst>
            <pc:docMk/>
            <pc:sldMk cId="0" sldId="327"/>
            <ac:picMk id="12290" creationId="{B9D822CB-BA95-4B86-B0A2-8ADABA9C21F4}"/>
          </ac:picMkLst>
        </pc:picChg>
        <pc:picChg chg="add mod">
          <ac:chgData name="Greens Technology" userId="e0fe6197c28cab4d" providerId="LiveId" clId="{82F9B19F-80DF-4D05-8DC2-5B5A4D97D6D4}" dt="2020-07-07T21:27:13.975" v="4615" actId="1076"/>
          <ac:picMkLst>
            <pc:docMk/>
            <pc:sldMk cId="0" sldId="327"/>
            <ac:picMk id="12292" creationId="{E79A8A63-B4F6-4518-88A1-D85840F280D6}"/>
          </ac:picMkLst>
        </pc:picChg>
      </pc:sldChg>
      <pc:sldChg chg="addSp modSp mod">
        <pc:chgData name="Greens Technology" userId="e0fe6197c28cab4d" providerId="LiveId" clId="{82F9B19F-80DF-4D05-8DC2-5B5A4D97D6D4}" dt="2020-07-07T21:30:36.377" v="4643" actId="1076"/>
        <pc:sldMkLst>
          <pc:docMk/>
          <pc:sldMk cId="0" sldId="328"/>
        </pc:sldMkLst>
        <pc:spChg chg="mod">
          <ac:chgData name="Greens Technology" userId="e0fe6197c28cab4d" providerId="LiveId" clId="{82F9B19F-80DF-4D05-8DC2-5B5A4D97D6D4}" dt="2020-07-07T21:30:00.929" v="4638" actId="1076"/>
          <ac:spMkLst>
            <pc:docMk/>
            <pc:sldMk cId="0" sldId="328"/>
            <ac:spMk id="2" creationId="{00000000-0000-0000-0000-000000000000}"/>
          </ac:spMkLst>
        </pc:spChg>
        <pc:spChg chg="mod">
          <ac:chgData name="Greens Technology" userId="e0fe6197c28cab4d" providerId="LiveId" clId="{82F9B19F-80DF-4D05-8DC2-5B5A4D97D6D4}" dt="2020-07-07T21:30:22.339" v="4640" actId="1076"/>
          <ac:spMkLst>
            <pc:docMk/>
            <pc:sldMk cId="0" sldId="328"/>
            <ac:spMk id="3" creationId="{00000000-0000-0000-0000-000000000000}"/>
          </ac:spMkLst>
        </pc:spChg>
        <pc:spChg chg="mod">
          <ac:chgData name="Greens Technology" userId="e0fe6197c28cab4d" providerId="LiveId" clId="{82F9B19F-80DF-4D05-8DC2-5B5A4D97D6D4}" dt="2020-07-07T21:30:36.377" v="4643" actId="1076"/>
          <ac:spMkLst>
            <pc:docMk/>
            <pc:sldMk cId="0" sldId="328"/>
            <ac:spMk id="4" creationId="{00000000-0000-0000-0000-000000000000}"/>
          </ac:spMkLst>
        </pc:spChg>
        <pc:picChg chg="add mod">
          <ac:chgData name="Greens Technology" userId="e0fe6197c28cab4d" providerId="LiveId" clId="{82F9B19F-80DF-4D05-8DC2-5B5A4D97D6D4}" dt="2020-07-07T21:28:57.651" v="4620" actId="1076"/>
          <ac:picMkLst>
            <pc:docMk/>
            <pc:sldMk cId="0" sldId="328"/>
            <ac:picMk id="13314" creationId="{D4F25287-1A08-4730-9B4C-38F41978899F}"/>
          </ac:picMkLst>
        </pc:picChg>
      </pc:sldChg>
      <pc:sldChg chg="addSp delSp modSp mod">
        <pc:chgData name="Greens Technology" userId="e0fe6197c28cab4d" providerId="LiveId" clId="{82F9B19F-80DF-4D05-8DC2-5B5A4D97D6D4}" dt="2020-07-07T20:48:12.079" v="4323" actId="1076"/>
        <pc:sldMkLst>
          <pc:docMk/>
          <pc:sldMk cId="1949821604" sldId="329"/>
        </pc:sldMkLst>
        <pc:spChg chg="del mod">
          <ac:chgData name="Greens Technology" userId="e0fe6197c28cab4d" providerId="LiveId" clId="{82F9B19F-80DF-4D05-8DC2-5B5A4D97D6D4}" dt="2020-07-07T20:40:09.034" v="4254" actId="478"/>
          <ac:spMkLst>
            <pc:docMk/>
            <pc:sldMk cId="1949821604" sldId="329"/>
            <ac:spMk id="3" creationId="{00000000-0000-0000-0000-000000000000}"/>
          </ac:spMkLst>
        </pc:spChg>
        <pc:spChg chg="add mod">
          <ac:chgData name="Greens Technology" userId="e0fe6197c28cab4d" providerId="LiveId" clId="{82F9B19F-80DF-4D05-8DC2-5B5A4D97D6D4}" dt="2020-07-07T20:41:10.866" v="4263" actId="6549"/>
          <ac:spMkLst>
            <pc:docMk/>
            <pc:sldMk cId="1949821604" sldId="329"/>
            <ac:spMk id="9" creationId="{0F4FC028-0486-4F6B-97F9-B193A6D7AB64}"/>
          </ac:spMkLst>
        </pc:spChg>
        <pc:spChg chg="add del mod">
          <ac:chgData name="Greens Technology" userId="e0fe6197c28cab4d" providerId="LiveId" clId="{82F9B19F-80DF-4D05-8DC2-5B5A4D97D6D4}" dt="2020-07-07T20:40:12.165" v="4255" actId="478"/>
          <ac:spMkLst>
            <pc:docMk/>
            <pc:sldMk cId="1949821604" sldId="329"/>
            <ac:spMk id="10" creationId="{95EF1D18-8CD8-403D-A1A1-EBDFC0D074BA}"/>
          </ac:spMkLst>
        </pc:spChg>
        <pc:picChg chg="add mod">
          <ac:chgData name="Greens Technology" userId="e0fe6197c28cab4d" providerId="LiveId" clId="{82F9B19F-80DF-4D05-8DC2-5B5A4D97D6D4}" dt="2020-07-07T20:41:23.840" v="4266" actId="1076"/>
          <ac:picMkLst>
            <pc:docMk/>
            <pc:sldMk cId="1949821604" sldId="329"/>
            <ac:picMk id="5" creationId="{F9AF821C-1C5C-4C45-8E13-AB32C89BEAAC}"/>
          </ac:picMkLst>
        </pc:picChg>
        <pc:picChg chg="add mod">
          <ac:chgData name="Greens Technology" userId="e0fe6197c28cab4d" providerId="LiveId" clId="{82F9B19F-80DF-4D05-8DC2-5B5A4D97D6D4}" dt="2020-07-07T20:41:35.650" v="4269" actId="1076"/>
          <ac:picMkLst>
            <pc:docMk/>
            <pc:sldMk cId="1949821604" sldId="329"/>
            <ac:picMk id="7" creationId="{46F9F88A-6C47-4D5C-ADC0-274565223C8A}"/>
          </ac:picMkLst>
        </pc:picChg>
        <pc:picChg chg="add mod">
          <ac:chgData name="Greens Technology" userId="e0fe6197c28cab4d" providerId="LiveId" clId="{82F9B19F-80DF-4D05-8DC2-5B5A4D97D6D4}" dt="2020-07-07T20:48:12.079" v="4323" actId="1076"/>
          <ac:picMkLst>
            <pc:docMk/>
            <pc:sldMk cId="1949821604" sldId="329"/>
            <ac:picMk id="5122" creationId="{87E3CEE3-F548-4937-BCCB-2ACC5021381C}"/>
          </ac:picMkLst>
        </pc:picChg>
      </pc:sldChg>
      <pc:sldChg chg="addSp delSp modSp mod">
        <pc:chgData name="Greens Technology" userId="e0fe6197c28cab4d" providerId="LiveId" clId="{82F9B19F-80DF-4D05-8DC2-5B5A4D97D6D4}" dt="2020-07-07T20:47:49.210" v="4321" actId="478"/>
        <pc:sldMkLst>
          <pc:docMk/>
          <pc:sldMk cId="3405779003" sldId="330"/>
        </pc:sldMkLst>
        <pc:spChg chg="mod">
          <ac:chgData name="Greens Technology" userId="e0fe6197c28cab4d" providerId="LiveId" clId="{82F9B19F-80DF-4D05-8DC2-5B5A4D97D6D4}" dt="2020-07-07T20:46:36.815" v="4308" actId="14100"/>
          <ac:spMkLst>
            <pc:docMk/>
            <pc:sldMk cId="3405779003" sldId="330"/>
            <ac:spMk id="2" creationId="{00000000-0000-0000-0000-000000000000}"/>
          </ac:spMkLst>
        </pc:spChg>
        <pc:spChg chg="del mod">
          <ac:chgData name="Greens Technology" userId="e0fe6197c28cab4d" providerId="LiveId" clId="{82F9B19F-80DF-4D05-8DC2-5B5A4D97D6D4}" dt="2020-07-07T20:47:45.995" v="4320" actId="478"/>
          <ac:spMkLst>
            <pc:docMk/>
            <pc:sldMk cId="3405779003" sldId="330"/>
            <ac:spMk id="3" creationId="{00000000-0000-0000-0000-000000000000}"/>
          </ac:spMkLst>
        </pc:spChg>
        <pc:spChg chg="add del mod">
          <ac:chgData name="Greens Technology" userId="e0fe6197c28cab4d" providerId="LiveId" clId="{82F9B19F-80DF-4D05-8DC2-5B5A4D97D6D4}" dt="2020-07-07T20:47:40.407" v="4319" actId="478"/>
          <ac:spMkLst>
            <pc:docMk/>
            <pc:sldMk cId="3405779003" sldId="330"/>
            <ac:spMk id="7" creationId="{4D5CB022-1A30-4360-ACB3-B55015AE75E7}"/>
          </ac:spMkLst>
        </pc:spChg>
        <pc:spChg chg="add del mod">
          <ac:chgData name="Greens Technology" userId="e0fe6197c28cab4d" providerId="LiveId" clId="{82F9B19F-80DF-4D05-8DC2-5B5A4D97D6D4}" dt="2020-07-07T20:47:49.210" v="4321" actId="478"/>
          <ac:spMkLst>
            <pc:docMk/>
            <pc:sldMk cId="3405779003" sldId="330"/>
            <ac:spMk id="8" creationId="{1A597FA8-86D8-4D14-8001-072F17EAFC20}"/>
          </ac:spMkLst>
        </pc:spChg>
        <pc:picChg chg="add mod">
          <ac:chgData name="Greens Technology" userId="e0fe6197c28cab4d" providerId="LiveId" clId="{82F9B19F-80DF-4D05-8DC2-5B5A4D97D6D4}" dt="2020-07-07T20:47:22.100" v="4315" actId="14100"/>
          <ac:picMkLst>
            <pc:docMk/>
            <pc:sldMk cId="3405779003" sldId="330"/>
            <ac:picMk id="5" creationId="{987CE0B3-5AD5-4C9D-9109-B61F20692393}"/>
          </ac:picMkLst>
        </pc:picChg>
        <pc:picChg chg="add mod">
          <ac:chgData name="Greens Technology" userId="e0fe6197c28cab4d" providerId="LiveId" clId="{82F9B19F-80DF-4D05-8DC2-5B5A4D97D6D4}" dt="2020-07-07T20:46:56.787" v="4312" actId="14100"/>
          <ac:picMkLst>
            <pc:docMk/>
            <pc:sldMk cId="3405779003" sldId="330"/>
            <ac:picMk id="6146" creationId="{2A5F14F4-ACDD-451E-9B87-0F8025BFE8D1}"/>
          </ac:picMkLst>
        </pc:picChg>
      </pc:sldChg>
      <pc:sldChg chg="addSp modSp mod">
        <pc:chgData name="Greens Technology" userId="e0fe6197c28cab4d" providerId="LiveId" clId="{82F9B19F-80DF-4D05-8DC2-5B5A4D97D6D4}" dt="2020-07-07T21:43:42.196" v="4714" actId="1076"/>
        <pc:sldMkLst>
          <pc:docMk/>
          <pc:sldMk cId="0" sldId="331"/>
        </pc:sldMkLst>
        <pc:spChg chg="mod">
          <ac:chgData name="Greens Technology" userId="e0fe6197c28cab4d" providerId="LiveId" clId="{82F9B19F-80DF-4D05-8DC2-5B5A4D97D6D4}" dt="2020-07-07T21:43:42.196" v="4714" actId="1076"/>
          <ac:spMkLst>
            <pc:docMk/>
            <pc:sldMk cId="0" sldId="331"/>
            <ac:spMk id="2" creationId="{00000000-0000-0000-0000-000000000000}"/>
          </ac:spMkLst>
        </pc:spChg>
        <pc:spChg chg="mod">
          <ac:chgData name="Greens Technology" userId="e0fe6197c28cab4d" providerId="LiveId" clId="{82F9B19F-80DF-4D05-8DC2-5B5A4D97D6D4}" dt="2020-07-07T21:43:12.256" v="4709" actId="403"/>
          <ac:spMkLst>
            <pc:docMk/>
            <pc:sldMk cId="0" sldId="331"/>
            <ac:spMk id="3" creationId="{00000000-0000-0000-0000-000000000000}"/>
          </ac:spMkLst>
        </pc:spChg>
        <pc:picChg chg="add mod">
          <ac:chgData name="Greens Technology" userId="e0fe6197c28cab4d" providerId="LiveId" clId="{82F9B19F-80DF-4D05-8DC2-5B5A4D97D6D4}" dt="2020-07-07T21:39:40.457" v="4682" actId="1076"/>
          <ac:picMkLst>
            <pc:docMk/>
            <pc:sldMk cId="0" sldId="331"/>
            <ac:picMk id="16386" creationId="{4D3C813E-C8CB-43AF-B886-DC1F54ACCA42}"/>
          </ac:picMkLst>
        </pc:picChg>
      </pc:sldChg>
      <pc:sldChg chg="addSp delSp modSp mod">
        <pc:chgData name="Greens Technology" userId="e0fe6197c28cab4d" providerId="LiveId" clId="{82F9B19F-80DF-4D05-8DC2-5B5A4D97D6D4}" dt="2020-06-22T21:27:04.854" v="2173" actId="478"/>
        <pc:sldMkLst>
          <pc:docMk/>
          <pc:sldMk cId="0" sldId="332"/>
        </pc:sldMkLst>
        <pc:spChg chg="del mod">
          <ac:chgData name="Greens Technology" userId="e0fe6197c28cab4d" providerId="LiveId" clId="{82F9B19F-80DF-4D05-8DC2-5B5A4D97D6D4}" dt="2020-06-22T21:24:43.374" v="2149" actId="21"/>
          <ac:spMkLst>
            <pc:docMk/>
            <pc:sldMk cId="0" sldId="332"/>
            <ac:spMk id="3" creationId="{00000000-0000-0000-0000-000000000000}"/>
          </ac:spMkLst>
        </pc:spChg>
        <pc:spChg chg="add mod">
          <ac:chgData name="Greens Technology" userId="e0fe6197c28cab4d" providerId="LiveId" clId="{82F9B19F-80DF-4D05-8DC2-5B5A4D97D6D4}" dt="2020-06-22T21:24:43.374" v="2149" actId="21"/>
          <ac:spMkLst>
            <pc:docMk/>
            <pc:sldMk cId="0" sldId="332"/>
            <ac:spMk id="4" creationId="{6B4F4A12-5683-4A71-9AA2-2DF3212E9A31}"/>
          </ac:spMkLst>
        </pc:spChg>
        <pc:spChg chg="add del mod">
          <ac:chgData name="Greens Technology" userId="e0fe6197c28cab4d" providerId="LiveId" clId="{82F9B19F-80DF-4D05-8DC2-5B5A4D97D6D4}" dt="2020-06-22T21:25:53.470" v="2162" actId="21"/>
          <ac:spMkLst>
            <pc:docMk/>
            <pc:sldMk cId="0" sldId="332"/>
            <ac:spMk id="9" creationId="{8304CC32-298C-4C4C-A4E0-6F36656A81F7}"/>
          </ac:spMkLst>
        </pc:spChg>
        <pc:picChg chg="add mod">
          <ac:chgData name="Greens Technology" userId="e0fe6197c28cab4d" providerId="LiveId" clId="{82F9B19F-80DF-4D05-8DC2-5B5A4D97D6D4}" dt="2020-06-22T21:26:52.032" v="2171" actId="14100"/>
          <ac:picMkLst>
            <pc:docMk/>
            <pc:sldMk cId="0" sldId="332"/>
            <ac:picMk id="5" creationId="{AF7858C4-BE03-4804-A3FA-77A7EB4D4E70}"/>
          </ac:picMkLst>
        </pc:picChg>
        <pc:picChg chg="add del mod">
          <ac:chgData name="Greens Technology" userId="e0fe6197c28cab4d" providerId="LiveId" clId="{82F9B19F-80DF-4D05-8DC2-5B5A4D97D6D4}" dt="2020-06-22T21:24:12.815" v="2143" actId="478"/>
          <ac:picMkLst>
            <pc:docMk/>
            <pc:sldMk cId="0" sldId="332"/>
            <ac:picMk id="10242" creationId="{FC5606F1-2E51-47B8-AA32-18698A35CE85}"/>
          </ac:picMkLst>
        </pc:picChg>
        <pc:picChg chg="add del mod">
          <ac:chgData name="Greens Technology" userId="e0fe6197c28cab4d" providerId="LiveId" clId="{82F9B19F-80DF-4D05-8DC2-5B5A4D97D6D4}" dt="2020-06-22T21:21:41.094" v="2122"/>
          <ac:picMkLst>
            <pc:docMk/>
            <pc:sldMk cId="0" sldId="332"/>
            <ac:picMk id="10244" creationId="{DE9049A2-55A7-4504-B249-C1F88A44252B}"/>
          </ac:picMkLst>
        </pc:picChg>
        <pc:picChg chg="add del mod">
          <ac:chgData name="Greens Technology" userId="e0fe6197c28cab4d" providerId="LiveId" clId="{82F9B19F-80DF-4D05-8DC2-5B5A4D97D6D4}" dt="2020-06-22T21:22:48.142" v="2126" actId="478"/>
          <ac:picMkLst>
            <pc:docMk/>
            <pc:sldMk cId="0" sldId="332"/>
            <ac:picMk id="10246" creationId="{6B2FCCE8-F2CF-400B-8A6E-026A6EA73EB9}"/>
          </ac:picMkLst>
        </pc:picChg>
        <pc:picChg chg="add del mod">
          <ac:chgData name="Greens Technology" userId="e0fe6197c28cab4d" providerId="LiveId" clId="{82F9B19F-80DF-4D05-8DC2-5B5A4D97D6D4}" dt="2020-06-22T21:27:04.854" v="2173" actId="478"/>
          <ac:picMkLst>
            <pc:docMk/>
            <pc:sldMk cId="0" sldId="332"/>
            <ac:picMk id="10248" creationId="{265463D0-04DE-411D-B268-C121DB5AEB3D}"/>
          </ac:picMkLst>
        </pc:picChg>
      </pc:sldChg>
      <pc:sldChg chg="addSp delSp modSp mod">
        <pc:chgData name="Greens Technology" userId="e0fe6197c28cab4d" providerId="LiveId" clId="{82F9B19F-80DF-4D05-8DC2-5B5A4D97D6D4}" dt="2020-06-22T22:08:40.876" v="2383" actId="14100"/>
        <pc:sldMkLst>
          <pc:docMk/>
          <pc:sldMk cId="0" sldId="338"/>
        </pc:sldMkLst>
        <pc:spChg chg="mod">
          <ac:chgData name="Greens Technology" userId="e0fe6197c28cab4d" providerId="LiveId" clId="{82F9B19F-80DF-4D05-8DC2-5B5A4D97D6D4}" dt="2020-06-22T22:06:48.219" v="2366" actId="113"/>
          <ac:spMkLst>
            <pc:docMk/>
            <pc:sldMk cId="0" sldId="338"/>
            <ac:spMk id="2" creationId="{00000000-0000-0000-0000-000000000000}"/>
          </ac:spMkLst>
        </pc:spChg>
        <pc:spChg chg="del mod">
          <ac:chgData name="Greens Technology" userId="e0fe6197c28cab4d" providerId="LiveId" clId="{82F9B19F-80DF-4D05-8DC2-5B5A4D97D6D4}" dt="2020-06-22T22:05:37.003" v="2357" actId="478"/>
          <ac:spMkLst>
            <pc:docMk/>
            <pc:sldMk cId="0" sldId="338"/>
            <ac:spMk id="3" creationId="{00000000-0000-0000-0000-000000000000}"/>
          </ac:spMkLst>
        </pc:spChg>
        <pc:spChg chg="add del mod">
          <ac:chgData name="Greens Technology" userId="e0fe6197c28cab4d" providerId="LiveId" clId="{82F9B19F-80DF-4D05-8DC2-5B5A4D97D6D4}" dt="2020-06-22T21:33:32.016" v="2189"/>
          <ac:spMkLst>
            <pc:docMk/>
            <pc:sldMk cId="0" sldId="338"/>
            <ac:spMk id="4" creationId="{16080F08-27A4-4700-BCA6-D24F0BFD90F1}"/>
          </ac:spMkLst>
        </pc:spChg>
        <pc:picChg chg="add mod">
          <ac:chgData name="Greens Technology" userId="e0fe6197c28cab4d" providerId="LiveId" clId="{82F9B19F-80DF-4D05-8DC2-5B5A4D97D6D4}" dt="2020-06-22T21:55:30.070" v="2300" actId="14100"/>
          <ac:picMkLst>
            <pc:docMk/>
            <pc:sldMk cId="0" sldId="338"/>
            <ac:picMk id="5" creationId="{A0B27F45-A31C-47F8-833B-DBF470EF5F59}"/>
          </ac:picMkLst>
        </pc:picChg>
        <pc:picChg chg="add mod">
          <ac:chgData name="Greens Technology" userId="e0fe6197c28cab4d" providerId="LiveId" clId="{82F9B19F-80DF-4D05-8DC2-5B5A4D97D6D4}" dt="2020-06-22T21:57:05.875" v="2314" actId="14100"/>
          <ac:picMkLst>
            <pc:docMk/>
            <pc:sldMk cId="0" sldId="338"/>
            <ac:picMk id="6" creationId="{0970A797-F922-4708-A0F5-07528685460E}"/>
          </ac:picMkLst>
        </pc:picChg>
        <pc:picChg chg="add mod">
          <ac:chgData name="Greens Technology" userId="e0fe6197c28cab4d" providerId="LiveId" clId="{82F9B19F-80DF-4D05-8DC2-5B5A4D97D6D4}" dt="2020-06-22T22:03:18.158" v="2340" actId="1076"/>
          <ac:picMkLst>
            <pc:docMk/>
            <pc:sldMk cId="0" sldId="338"/>
            <ac:picMk id="7" creationId="{0DBB2E74-BFE6-4708-AACA-A91DE40620F0}"/>
          </ac:picMkLst>
        </pc:picChg>
        <pc:picChg chg="add mod">
          <ac:chgData name="Greens Technology" userId="e0fe6197c28cab4d" providerId="LiveId" clId="{82F9B19F-80DF-4D05-8DC2-5B5A4D97D6D4}" dt="2020-06-22T22:04:23.267" v="2348" actId="1076"/>
          <ac:picMkLst>
            <pc:docMk/>
            <pc:sldMk cId="0" sldId="338"/>
            <ac:picMk id="8" creationId="{61FB0AE3-7832-489B-9D8A-62DFD45CA2B7}"/>
          </ac:picMkLst>
        </pc:picChg>
        <pc:picChg chg="add mod">
          <ac:chgData name="Greens Technology" userId="e0fe6197c28cab4d" providerId="LiveId" clId="{82F9B19F-80DF-4D05-8DC2-5B5A4D97D6D4}" dt="2020-06-22T22:06:02.440" v="2361" actId="1076"/>
          <ac:picMkLst>
            <pc:docMk/>
            <pc:sldMk cId="0" sldId="338"/>
            <ac:picMk id="9" creationId="{279D1769-029C-44C1-B44F-B7700B9A9CCB}"/>
          </ac:picMkLst>
        </pc:picChg>
        <pc:picChg chg="add mod">
          <ac:chgData name="Greens Technology" userId="e0fe6197c28cab4d" providerId="LiveId" clId="{82F9B19F-80DF-4D05-8DC2-5B5A4D97D6D4}" dt="2020-06-22T22:05:24.374" v="2354" actId="1076"/>
          <ac:picMkLst>
            <pc:docMk/>
            <pc:sldMk cId="0" sldId="338"/>
            <ac:picMk id="10" creationId="{D8AEF2E0-FE19-4E86-8805-ADC9F58FC54F}"/>
          </ac:picMkLst>
        </pc:picChg>
        <pc:picChg chg="add mod">
          <ac:chgData name="Greens Technology" userId="e0fe6197c28cab4d" providerId="LiveId" clId="{82F9B19F-80DF-4D05-8DC2-5B5A4D97D6D4}" dt="2020-06-22T22:08:20.716" v="2378" actId="14100"/>
          <ac:picMkLst>
            <pc:docMk/>
            <pc:sldMk cId="0" sldId="338"/>
            <ac:picMk id="22" creationId="{EB6F0630-1D94-4657-A1B1-6395753F5A48}"/>
          </ac:picMkLst>
        </pc:picChg>
        <pc:picChg chg="add mod">
          <ac:chgData name="Greens Technology" userId="e0fe6197c28cab4d" providerId="LiveId" clId="{82F9B19F-80DF-4D05-8DC2-5B5A4D97D6D4}" dt="2020-06-22T22:08:22.048" v="2379" actId="1076"/>
          <ac:picMkLst>
            <pc:docMk/>
            <pc:sldMk cId="0" sldId="338"/>
            <ac:picMk id="23" creationId="{182EA1FE-5E33-492E-B67F-9AE5E737B975}"/>
          </ac:picMkLst>
        </pc:picChg>
        <pc:picChg chg="add mod">
          <ac:chgData name="Greens Technology" userId="e0fe6197c28cab4d" providerId="LiveId" clId="{82F9B19F-80DF-4D05-8DC2-5B5A4D97D6D4}" dt="2020-06-22T22:08:33.824" v="2382" actId="1076"/>
          <ac:picMkLst>
            <pc:docMk/>
            <pc:sldMk cId="0" sldId="338"/>
            <ac:picMk id="24" creationId="{4A5D57AD-31FE-437A-A108-B88DC090597C}"/>
          </ac:picMkLst>
        </pc:picChg>
        <pc:picChg chg="add del mod">
          <ac:chgData name="Greens Technology" userId="e0fe6197c28cab4d" providerId="LiveId" clId="{82F9B19F-80DF-4D05-8DC2-5B5A4D97D6D4}" dt="2020-06-22T21:37:47.671" v="2218" actId="478"/>
          <ac:picMkLst>
            <pc:docMk/>
            <pc:sldMk cId="0" sldId="338"/>
            <ac:picMk id="13314" creationId="{D2C0A590-6949-4853-968A-58CFC8815601}"/>
          </ac:picMkLst>
        </pc:picChg>
        <pc:picChg chg="add mod">
          <ac:chgData name="Greens Technology" userId="e0fe6197c28cab4d" providerId="LiveId" clId="{82F9B19F-80DF-4D05-8DC2-5B5A4D97D6D4}" dt="2020-06-22T21:56:00.276" v="2306" actId="14100"/>
          <ac:picMkLst>
            <pc:docMk/>
            <pc:sldMk cId="0" sldId="338"/>
            <ac:picMk id="13316" creationId="{21FBC78C-D1A7-40AD-B206-024F5397C036}"/>
          </ac:picMkLst>
        </pc:picChg>
        <pc:picChg chg="add mod">
          <ac:chgData name="Greens Technology" userId="e0fe6197c28cab4d" providerId="LiveId" clId="{82F9B19F-80DF-4D05-8DC2-5B5A4D97D6D4}" dt="2020-06-22T21:55:25.434" v="2299" actId="14100"/>
          <ac:picMkLst>
            <pc:docMk/>
            <pc:sldMk cId="0" sldId="338"/>
            <ac:picMk id="13318" creationId="{AFC31348-A265-4B75-BB5F-13BDD6A69BF4}"/>
          </ac:picMkLst>
        </pc:picChg>
        <pc:picChg chg="add del">
          <ac:chgData name="Greens Technology" userId="e0fe6197c28cab4d" providerId="LiveId" clId="{82F9B19F-80DF-4D05-8DC2-5B5A4D97D6D4}" dt="2020-06-22T21:43:06.034" v="2226" actId="478"/>
          <ac:picMkLst>
            <pc:docMk/>
            <pc:sldMk cId="0" sldId="338"/>
            <ac:picMk id="13320" creationId="{B7A2923F-C7DF-4AB6-B788-2E05C8A98FEB}"/>
          </ac:picMkLst>
        </pc:picChg>
        <pc:picChg chg="add del mod">
          <ac:chgData name="Greens Technology" userId="e0fe6197c28cab4d" providerId="LiveId" clId="{82F9B19F-80DF-4D05-8DC2-5B5A4D97D6D4}" dt="2020-06-22T21:46:39.717" v="2236" actId="478"/>
          <ac:picMkLst>
            <pc:docMk/>
            <pc:sldMk cId="0" sldId="338"/>
            <ac:picMk id="13322" creationId="{076C6473-451C-4776-8C86-83C8C137FC3D}"/>
          </ac:picMkLst>
        </pc:picChg>
        <pc:picChg chg="add mod">
          <ac:chgData name="Greens Technology" userId="e0fe6197c28cab4d" providerId="LiveId" clId="{82F9B19F-80DF-4D05-8DC2-5B5A4D97D6D4}" dt="2020-06-22T21:56:09.883" v="2308" actId="14100"/>
          <ac:picMkLst>
            <pc:docMk/>
            <pc:sldMk cId="0" sldId="338"/>
            <ac:picMk id="13324" creationId="{00B88CBA-2233-473A-B4AF-0DD4D5F4DFDE}"/>
          </ac:picMkLst>
        </pc:picChg>
        <pc:picChg chg="add mod">
          <ac:chgData name="Greens Technology" userId="e0fe6197c28cab4d" providerId="LiveId" clId="{82F9B19F-80DF-4D05-8DC2-5B5A4D97D6D4}" dt="2020-06-22T22:03:21.891" v="2341" actId="1076"/>
          <ac:picMkLst>
            <pc:docMk/>
            <pc:sldMk cId="0" sldId="338"/>
            <ac:picMk id="13326" creationId="{B14866A4-F9B7-447A-8C29-A34477719E0E}"/>
          </ac:picMkLst>
        </pc:picChg>
        <pc:picChg chg="add mod">
          <ac:chgData name="Greens Technology" userId="e0fe6197c28cab4d" providerId="LiveId" clId="{82F9B19F-80DF-4D05-8DC2-5B5A4D97D6D4}" dt="2020-06-22T22:04:36.611" v="2350" actId="1076"/>
          <ac:picMkLst>
            <pc:docMk/>
            <pc:sldMk cId="0" sldId="338"/>
            <ac:picMk id="13328" creationId="{F8E78351-DA1D-48B0-A1C4-7E35C14ACAC1}"/>
          </ac:picMkLst>
        </pc:picChg>
        <pc:picChg chg="add mod">
          <ac:chgData name="Greens Technology" userId="e0fe6197c28cab4d" providerId="LiveId" clId="{82F9B19F-80DF-4D05-8DC2-5B5A4D97D6D4}" dt="2020-06-22T22:06:08.514" v="2362" actId="1076"/>
          <ac:picMkLst>
            <pc:docMk/>
            <pc:sldMk cId="0" sldId="338"/>
            <ac:picMk id="13330" creationId="{403812A1-D2B7-4427-BB38-54A19523483D}"/>
          </ac:picMkLst>
        </pc:picChg>
        <pc:picChg chg="add mod">
          <ac:chgData name="Greens Technology" userId="e0fe6197c28cab4d" providerId="LiveId" clId="{82F9B19F-80DF-4D05-8DC2-5B5A4D97D6D4}" dt="2020-06-22T22:05:29.096" v="2355" actId="1076"/>
          <ac:picMkLst>
            <pc:docMk/>
            <pc:sldMk cId="0" sldId="338"/>
            <ac:picMk id="13332" creationId="{EBBF52D9-57B4-4888-9C56-05DE500FD3F6}"/>
          </ac:picMkLst>
        </pc:picChg>
        <pc:picChg chg="add mod">
          <ac:chgData name="Greens Technology" userId="e0fe6197c28cab4d" providerId="LiveId" clId="{82F9B19F-80DF-4D05-8DC2-5B5A4D97D6D4}" dt="2020-06-22T22:08:40.876" v="2383" actId="14100"/>
          <ac:picMkLst>
            <pc:docMk/>
            <pc:sldMk cId="0" sldId="338"/>
            <ac:picMk id="13334" creationId="{A1479C98-2BF5-42A9-95D3-DACD6D2B5947}"/>
          </ac:picMkLst>
        </pc:picChg>
      </pc:sldChg>
      <pc:sldChg chg="addSp delSp modSp mod">
        <pc:chgData name="Greens Technology" userId="e0fe6197c28cab4d" providerId="LiveId" clId="{82F9B19F-80DF-4D05-8DC2-5B5A4D97D6D4}" dt="2020-06-22T21:33:35.750" v="2192" actId="478"/>
        <pc:sldMkLst>
          <pc:docMk/>
          <pc:sldMk cId="0" sldId="339"/>
        </pc:sldMkLst>
        <pc:spChg chg="add del mod">
          <ac:chgData name="Greens Technology" userId="e0fe6197c28cab4d" providerId="LiveId" clId="{82F9B19F-80DF-4D05-8DC2-5B5A4D97D6D4}" dt="2020-06-22T21:33:35.750" v="2192" actId="478"/>
          <ac:spMkLst>
            <pc:docMk/>
            <pc:sldMk cId="0" sldId="339"/>
            <ac:spMk id="4" creationId="{7D71C233-ED59-4553-87CA-CCECD650F10A}"/>
          </ac:spMkLst>
        </pc:spChg>
        <pc:spChg chg="mod">
          <ac:chgData name="Greens Technology" userId="e0fe6197c28cab4d" providerId="LiveId" clId="{82F9B19F-80DF-4D05-8DC2-5B5A4D97D6D4}" dt="2020-06-22T21:18:27.225" v="2102" actId="1076"/>
          <ac:spMkLst>
            <pc:docMk/>
            <pc:sldMk cId="0" sldId="339"/>
            <ac:spMk id="5" creationId="{00000000-0000-0000-0000-000000000000}"/>
          </ac:spMkLst>
        </pc:spChg>
        <pc:picChg chg="add mod">
          <ac:chgData name="Greens Technology" userId="e0fe6197c28cab4d" providerId="LiveId" clId="{82F9B19F-80DF-4D05-8DC2-5B5A4D97D6D4}" dt="2020-06-22T21:18:30.470" v="2103" actId="1076"/>
          <ac:picMkLst>
            <pc:docMk/>
            <pc:sldMk cId="0" sldId="339"/>
            <ac:picMk id="9218" creationId="{452C4BA7-2EB4-4746-BE39-151227D87B8B}"/>
          </ac:picMkLst>
        </pc:picChg>
      </pc:sldChg>
      <pc:sldChg chg="addSp delSp modSp del mod">
        <pc:chgData name="Greens Technology" userId="e0fe6197c28cab4d" providerId="LiveId" clId="{82F9B19F-80DF-4D05-8DC2-5B5A4D97D6D4}" dt="2020-06-22T21:35:37.830" v="2213" actId="47"/>
        <pc:sldMkLst>
          <pc:docMk/>
          <pc:sldMk cId="0" sldId="340"/>
        </pc:sldMkLst>
        <pc:spChg chg="add del">
          <ac:chgData name="Greens Technology" userId="e0fe6197c28cab4d" providerId="LiveId" clId="{82F9B19F-80DF-4D05-8DC2-5B5A4D97D6D4}" dt="2020-06-22T21:34:52.297" v="2202" actId="21"/>
          <ac:spMkLst>
            <pc:docMk/>
            <pc:sldMk cId="0" sldId="340"/>
            <ac:spMk id="2" creationId="{00000000-0000-0000-0000-000000000000}"/>
          </ac:spMkLst>
        </pc:spChg>
        <pc:spChg chg="add del mod">
          <ac:chgData name="Greens Technology" userId="e0fe6197c28cab4d" providerId="LiveId" clId="{82F9B19F-80DF-4D05-8DC2-5B5A4D97D6D4}" dt="2020-06-22T21:33:17.690" v="2186" actId="21"/>
          <ac:spMkLst>
            <pc:docMk/>
            <pc:sldMk cId="0" sldId="340"/>
            <ac:spMk id="4" creationId="{B77B1604-7737-458D-BA7F-73433CE37801}"/>
          </ac:spMkLst>
        </pc:spChg>
        <pc:spChg chg="add del mod">
          <ac:chgData name="Greens Technology" userId="e0fe6197c28cab4d" providerId="LiveId" clId="{82F9B19F-80DF-4D05-8DC2-5B5A4D97D6D4}" dt="2020-06-22T21:33:16.624" v="2185"/>
          <ac:spMkLst>
            <pc:docMk/>
            <pc:sldMk cId="0" sldId="340"/>
            <ac:spMk id="6" creationId="{47506315-08D5-4C0A-9DC6-E0B43AE52947}"/>
          </ac:spMkLst>
        </pc:spChg>
        <pc:spChg chg="add del mod">
          <ac:chgData name="Greens Technology" userId="e0fe6197c28cab4d" providerId="LiveId" clId="{82F9B19F-80DF-4D05-8DC2-5B5A4D97D6D4}" dt="2020-06-22T21:33:32.562" v="2190" actId="21"/>
          <ac:spMkLst>
            <pc:docMk/>
            <pc:sldMk cId="0" sldId="340"/>
            <ac:spMk id="7" creationId="{4A76D8AE-3F6A-4AF9-9370-4D7776EC8F80}"/>
          </ac:spMkLst>
        </pc:spChg>
        <pc:spChg chg="add mod">
          <ac:chgData name="Greens Technology" userId="e0fe6197c28cab4d" providerId="LiveId" clId="{82F9B19F-80DF-4D05-8DC2-5B5A4D97D6D4}" dt="2020-06-22T21:34:52.297" v="2202" actId="21"/>
          <ac:spMkLst>
            <pc:docMk/>
            <pc:sldMk cId="0" sldId="340"/>
            <ac:spMk id="9" creationId="{F0696AB7-B117-4F2D-9B0E-40B91DD2E380}"/>
          </ac:spMkLst>
        </pc:spChg>
        <pc:picChg chg="add del mod">
          <ac:chgData name="Greens Technology" userId="e0fe6197c28cab4d" providerId="LiveId" clId="{82F9B19F-80DF-4D05-8DC2-5B5A4D97D6D4}" dt="2020-06-22T21:33:05.735" v="2182"/>
          <ac:picMkLst>
            <pc:docMk/>
            <pc:sldMk cId="0" sldId="340"/>
            <ac:picMk id="11266" creationId="{6240A3D3-9082-4ED8-8FB4-9DF141FD8D16}"/>
          </ac:picMkLst>
        </pc:picChg>
      </pc:sldChg>
      <pc:sldChg chg="del">
        <pc:chgData name="Greens Technology" userId="e0fe6197c28cab4d" providerId="LiveId" clId="{82F9B19F-80DF-4D05-8DC2-5B5A4D97D6D4}" dt="2020-06-22T22:11:02.297" v="2384" actId="2696"/>
        <pc:sldMkLst>
          <pc:docMk/>
          <pc:sldMk cId="278702389" sldId="347"/>
        </pc:sldMkLst>
        <pc:spChg chg="add mod">
          <ac:chgData name="Greens Technology" userId="e0fe6197c28cab4d" providerId="LiveId" clId="{82F9B19F-80DF-4D05-8DC2-5B5A4D97D6D4}" dt="2020-06-22T22:13:11.596" v="2386" actId="478"/>
          <ac:spMkLst>
            <pc:docMk/>
            <pc:sldMk cId="278702389" sldId="347"/>
            <ac:spMk id="4" creationId="{B7116B50-9DA5-4460-A94C-4D3A026C8509}"/>
          </ac:spMkLst>
        </pc:spChg>
        <pc:picChg chg="del">
          <ac:chgData name="Greens Technology" userId="e0fe6197c28cab4d" providerId="LiveId" clId="{82F9B19F-80DF-4D05-8DC2-5B5A4D97D6D4}" dt="2020-06-22T22:13:11.596" v="2386" actId="478"/>
          <ac:picMkLst>
            <pc:docMk/>
            <pc:sldMk cId="278702389" sldId="347"/>
            <ac:picMk id="5" creationId="{00000000-0000-0000-0000-000000000000}"/>
          </ac:picMkLst>
        </pc:picChg>
        <pc:picChg chg="add mod">
          <ac:chgData name="Greens Technology" userId="e0fe6197c28cab4d" providerId="LiveId" clId="{82F9B19F-80DF-4D05-8DC2-5B5A4D97D6D4}" dt="2020-06-22T22:13:17.409" v="2388" actId="1076"/>
          <ac:picMkLst>
            <pc:docMk/>
            <pc:sldMk cId="278702389" sldId="347"/>
            <ac:picMk id="14338" creationId="{CD44392A-6EF5-43D1-88EE-4E888D7ABE05}"/>
          </ac:picMkLst>
        </pc:picChg>
      </pc:sldChg>
      <pc:sldChg chg="addSp delSp modSp mod">
        <pc:chgData name="Greens Technology" userId="e0fe6197c28cab4d" providerId="LiveId" clId="{82F9B19F-80DF-4D05-8DC2-5B5A4D97D6D4}" dt="2020-06-23T00:08:27.042" v="3177" actId="14838"/>
        <pc:sldMkLst>
          <pc:docMk/>
          <pc:sldMk cId="0" sldId="349"/>
        </pc:sldMkLst>
        <pc:spChg chg="mod">
          <ac:chgData name="Greens Technology" userId="e0fe6197c28cab4d" providerId="LiveId" clId="{82F9B19F-80DF-4D05-8DC2-5B5A4D97D6D4}" dt="2020-06-23T00:08:27.042" v="3177" actId="14838"/>
          <ac:spMkLst>
            <pc:docMk/>
            <pc:sldMk cId="0" sldId="349"/>
            <ac:spMk id="2" creationId="{00000000-0000-0000-0000-000000000000}"/>
          </ac:spMkLst>
        </pc:spChg>
        <pc:spChg chg="del">
          <ac:chgData name="Greens Technology" userId="e0fe6197c28cab4d" providerId="LiveId" clId="{82F9B19F-80DF-4D05-8DC2-5B5A4D97D6D4}" dt="2020-06-22T22:53:27.317" v="2645" actId="478"/>
          <ac:spMkLst>
            <pc:docMk/>
            <pc:sldMk cId="0" sldId="349"/>
            <ac:spMk id="4" creationId="{00000000-0000-0000-0000-000000000000}"/>
          </ac:spMkLst>
        </pc:spChg>
        <pc:spChg chg="add del mod">
          <ac:chgData name="Greens Technology" userId="e0fe6197c28cab4d" providerId="LiveId" clId="{82F9B19F-80DF-4D05-8DC2-5B5A4D97D6D4}" dt="2020-06-22T22:53:32.975" v="2646" actId="478"/>
          <ac:spMkLst>
            <pc:docMk/>
            <pc:sldMk cId="0" sldId="349"/>
            <ac:spMk id="5" creationId="{50543461-90D2-4562-B382-E5861A14E87D}"/>
          </ac:spMkLst>
        </pc:spChg>
        <pc:picChg chg="add del mod">
          <ac:chgData name="Greens Technology" userId="e0fe6197c28cab4d" providerId="LiveId" clId="{82F9B19F-80DF-4D05-8DC2-5B5A4D97D6D4}" dt="2020-06-22T22:51:20.987" v="2642" actId="478"/>
          <ac:picMkLst>
            <pc:docMk/>
            <pc:sldMk cId="0" sldId="349"/>
            <ac:picMk id="1026" creationId="{418BBA4B-04B2-4122-AE1F-B2CEC81D76D7}"/>
          </ac:picMkLst>
        </pc:picChg>
        <pc:picChg chg="add del mod">
          <ac:chgData name="Greens Technology" userId="e0fe6197c28cab4d" providerId="LiveId" clId="{82F9B19F-80DF-4D05-8DC2-5B5A4D97D6D4}" dt="2020-06-22T23:14:42.591" v="2783" actId="1076"/>
          <ac:picMkLst>
            <pc:docMk/>
            <pc:sldMk cId="0" sldId="349"/>
            <ac:picMk id="1028" creationId="{F9B6033F-CAFB-4FFE-9CF2-6C55225F8189}"/>
          </ac:picMkLst>
        </pc:picChg>
        <pc:picChg chg="add del mod">
          <ac:chgData name="Greens Technology" userId="e0fe6197c28cab4d" providerId="LiveId" clId="{82F9B19F-80DF-4D05-8DC2-5B5A4D97D6D4}" dt="2020-06-22T22:55:02.846" v="2659" actId="478"/>
          <ac:picMkLst>
            <pc:docMk/>
            <pc:sldMk cId="0" sldId="349"/>
            <ac:picMk id="1030" creationId="{22A53F84-C8B7-4527-BDFC-AA53D6900C90}"/>
          </ac:picMkLst>
        </pc:picChg>
        <pc:picChg chg="add del mod">
          <ac:chgData name="Greens Technology" userId="e0fe6197c28cab4d" providerId="LiveId" clId="{82F9B19F-80DF-4D05-8DC2-5B5A4D97D6D4}" dt="2020-06-22T22:54:57.419" v="2658"/>
          <ac:picMkLst>
            <pc:docMk/>
            <pc:sldMk cId="0" sldId="349"/>
            <ac:picMk id="1032" creationId="{116E0331-34B1-4B70-8D76-A22236468849}"/>
          </ac:picMkLst>
        </pc:picChg>
        <pc:picChg chg="add mod">
          <ac:chgData name="Greens Technology" userId="e0fe6197c28cab4d" providerId="LiveId" clId="{82F9B19F-80DF-4D05-8DC2-5B5A4D97D6D4}" dt="2020-06-22T23:13:38.690" v="2781" actId="1076"/>
          <ac:picMkLst>
            <pc:docMk/>
            <pc:sldMk cId="0" sldId="349"/>
            <ac:picMk id="1034" creationId="{E6FF420B-BDDD-4F06-9C6E-7CDD54C218B5}"/>
          </ac:picMkLst>
        </pc:picChg>
        <pc:picChg chg="add del">
          <ac:chgData name="Greens Technology" userId="e0fe6197c28cab4d" providerId="LiveId" clId="{82F9B19F-80DF-4D05-8DC2-5B5A4D97D6D4}" dt="2020-06-22T23:01:31.290" v="2666" actId="478"/>
          <ac:picMkLst>
            <pc:docMk/>
            <pc:sldMk cId="0" sldId="349"/>
            <ac:picMk id="1036" creationId="{AE159511-6DC3-429B-9F54-F290292CDDC2}"/>
          </ac:picMkLst>
        </pc:picChg>
        <pc:picChg chg="add del">
          <ac:chgData name="Greens Technology" userId="e0fe6197c28cab4d" providerId="LiveId" clId="{82F9B19F-80DF-4D05-8DC2-5B5A4D97D6D4}" dt="2020-06-22T23:04:42.468" v="2668"/>
          <ac:picMkLst>
            <pc:docMk/>
            <pc:sldMk cId="0" sldId="349"/>
            <ac:picMk id="1038" creationId="{59016EA1-15A7-4AA5-9398-225AE96A5231}"/>
          </ac:picMkLst>
        </pc:picChg>
      </pc:sldChg>
      <pc:sldChg chg="modSp mod">
        <pc:chgData name="Greens Technology" userId="e0fe6197c28cab4d" providerId="LiveId" clId="{82F9B19F-80DF-4D05-8DC2-5B5A4D97D6D4}" dt="2020-06-22T07:12:55.143" v="284" actId="5793"/>
        <pc:sldMkLst>
          <pc:docMk/>
          <pc:sldMk cId="3484738228" sldId="353"/>
        </pc:sldMkLst>
        <pc:spChg chg="mod">
          <ac:chgData name="Greens Technology" userId="e0fe6197c28cab4d" providerId="LiveId" clId="{82F9B19F-80DF-4D05-8DC2-5B5A4D97D6D4}" dt="2020-06-22T07:12:55.143" v="284" actId="5793"/>
          <ac:spMkLst>
            <pc:docMk/>
            <pc:sldMk cId="3484738228" sldId="353"/>
            <ac:spMk id="3" creationId="{00000000-0000-0000-0000-000000000000}"/>
          </ac:spMkLst>
        </pc:spChg>
      </pc:sldChg>
      <pc:sldChg chg="addSp modSp">
        <pc:chgData name="Greens Technology" userId="e0fe6197c28cab4d" providerId="LiveId" clId="{82F9B19F-80DF-4D05-8DC2-5B5A4D97D6D4}" dt="2020-07-08T00:41:01.154" v="6613" actId="1076"/>
        <pc:sldMkLst>
          <pc:docMk/>
          <pc:sldMk cId="0" sldId="354"/>
        </pc:sldMkLst>
        <pc:picChg chg="add mod">
          <ac:chgData name="Greens Technology" userId="e0fe6197c28cab4d" providerId="LiveId" clId="{82F9B19F-80DF-4D05-8DC2-5B5A4D97D6D4}" dt="2020-07-08T00:41:01.154" v="6613" actId="1076"/>
          <ac:picMkLst>
            <pc:docMk/>
            <pc:sldMk cId="0" sldId="354"/>
            <ac:picMk id="35842" creationId="{628C5657-0664-4D3A-939D-D2D381065A51}"/>
          </ac:picMkLst>
        </pc:picChg>
      </pc:sldChg>
      <pc:sldChg chg="modSp">
        <pc:chgData name="Greens Technology" userId="e0fe6197c28cab4d" providerId="LiveId" clId="{82F9B19F-80DF-4D05-8DC2-5B5A4D97D6D4}" dt="2020-06-22T22:13:55.060" v="2389" actId="207"/>
        <pc:sldMkLst>
          <pc:docMk/>
          <pc:sldMk cId="0" sldId="359"/>
        </pc:sldMkLst>
        <pc:spChg chg="mod">
          <ac:chgData name="Greens Technology" userId="e0fe6197c28cab4d" providerId="LiveId" clId="{82F9B19F-80DF-4D05-8DC2-5B5A4D97D6D4}" dt="2020-06-22T22:13:55.060" v="2389" actId="207"/>
          <ac:spMkLst>
            <pc:docMk/>
            <pc:sldMk cId="0" sldId="359"/>
            <ac:spMk id="2" creationId="{00000000-0000-0000-0000-000000000000}"/>
          </ac:spMkLst>
        </pc:spChg>
      </pc:sldChg>
      <pc:sldChg chg="modSp">
        <pc:chgData name="Greens Technology" userId="e0fe6197c28cab4d" providerId="LiveId" clId="{82F9B19F-80DF-4D05-8DC2-5B5A4D97D6D4}" dt="2020-06-22T22:14:08.542" v="2390" actId="207"/>
        <pc:sldMkLst>
          <pc:docMk/>
          <pc:sldMk cId="0" sldId="360"/>
        </pc:sldMkLst>
        <pc:spChg chg="mod">
          <ac:chgData name="Greens Technology" userId="e0fe6197c28cab4d" providerId="LiveId" clId="{82F9B19F-80DF-4D05-8DC2-5B5A4D97D6D4}" dt="2020-06-22T22:14:08.542" v="2390" actId="207"/>
          <ac:spMkLst>
            <pc:docMk/>
            <pc:sldMk cId="0" sldId="360"/>
            <ac:spMk id="2" creationId="{00000000-0000-0000-0000-000000000000}"/>
          </ac:spMkLst>
        </pc:spChg>
      </pc:sldChg>
      <pc:sldChg chg="del">
        <pc:chgData name="Greens Technology" userId="e0fe6197c28cab4d" providerId="LiveId" clId="{82F9B19F-80DF-4D05-8DC2-5B5A4D97D6D4}" dt="2020-06-22T21:01:01.768" v="2008" actId="47"/>
        <pc:sldMkLst>
          <pc:docMk/>
          <pc:sldMk cId="0" sldId="370"/>
        </pc:sldMkLst>
      </pc:sldChg>
      <pc:sldChg chg="modSp mod">
        <pc:chgData name="Greens Technology" userId="e0fe6197c28cab4d" providerId="LiveId" clId="{82F9B19F-80DF-4D05-8DC2-5B5A4D97D6D4}" dt="2020-06-22T23:35:04.648" v="2848" actId="313"/>
        <pc:sldMkLst>
          <pc:docMk/>
          <pc:sldMk cId="0" sldId="435"/>
        </pc:sldMkLst>
        <pc:spChg chg="mod">
          <ac:chgData name="Greens Technology" userId="e0fe6197c28cab4d" providerId="LiveId" clId="{82F9B19F-80DF-4D05-8DC2-5B5A4D97D6D4}" dt="2020-06-22T23:30:35.484" v="2841" actId="207"/>
          <ac:spMkLst>
            <pc:docMk/>
            <pc:sldMk cId="0" sldId="435"/>
            <ac:spMk id="2" creationId="{00000000-0000-0000-0000-000000000000}"/>
          </ac:spMkLst>
        </pc:spChg>
        <pc:graphicFrameChg chg="modGraphic">
          <ac:chgData name="Greens Technology" userId="e0fe6197c28cab4d" providerId="LiveId" clId="{82F9B19F-80DF-4D05-8DC2-5B5A4D97D6D4}" dt="2020-06-22T23:35:04.648" v="2848" actId="313"/>
          <ac:graphicFrameMkLst>
            <pc:docMk/>
            <pc:sldMk cId="0" sldId="435"/>
            <ac:graphicFrameMk id="5" creationId="{00000000-0000-0000-0000-000000000000}"/>
          </ac:graphicFrameMkLst>
        </pc:graphicFrameChg>
      </pc:sldChg>
      <pc:sldChg chg="addSp modSp mod modAnim">
        <pc:chgData name="Greens Technology" userId="e0fe6197c28cab4d" providerId="LiveId" clId="{82F9B19F-80DF-4D05-8DC2-5B5A4D97D6D4}" dt="2020-07-07T22:33:16.518" v="5800" actId="1076"/>
        <pc:sldMkLst>
          <pc:docMk/>
          <pc:sldMk cId="0" sldId="436"/>
        </pc:sldMkLst>
        <pc:spChg chg="mod">
          <ac:chgData name="Greens Technology" userId="e0fe6197c28cab4d" providerId="LiveId" clId="{82F9B19F-80DF-4D05-8DC2-5B5A4D97D6D4}" dt="2020-07-07T22:33:03.362" v="5797" actId="6549"/>
          <ac:spMkLst>
            <pc:docMk/>
            <pc:sldMk cId="0" sldId="436"/>
            <ac:spMk id="6" creationId="{00000000-0000-0000-0000-000000000000}"/>
          </ac:spMkLst>
        </pc:spChg>
        <pc:spChg chg="mod">
          <ac:chgData name="Greens Technology" userId="e0fe6197c28cab4d" providerId="LiveId" clId="{82F9B19F-80DF-4D05-8DC2-5B5A4D97D6D4}" dt="2020-07-07T22:33:10.459" v="5799" actId="1076"/>
          <ac:spMkLst>
            <pc:docMk/>
            <pc:sldMk cId="0" sldId="436"/>
            <ac:spMk id="8" creationId="{00000000-0000-0000-0000-000000000000}"/>
          </ac:spMkLst>
        </pc:spChg>
        <pc:picChg chg="add mod">
          <ac:chgData name="Greens Technology" userId="e0fe6197c28cab4d" providerId="LiveId" clId="{82F9B19F-80DF-4D05-8DC2-5B5A4D97D6D4}" dt="2020-07-07T22:33:16.518" v="5800" actId="1076"/>
          <ac:picMkLst>
            <pc:docMk/>
            <pc:sldMk cId="0" sldId="436"/>
            <ac:picMk id="21506" creationId="{755C6F8E-A1FC-4F9D-82AC-05AEA2D10C0F}"/>
          </ac:picMkLst>
        </pc:picChg>
      </pc:sldChg>
      <pc:sldChg chg="addSp delSp modSp mod">
        <pc:chgData name="Greens Technology" userId="e0fe6197c28cab4d" providerId="LiveId" clId="{82F9B19F-80DF-4D05-8DC2-5B5A4D97D6D4}" dt="2020-07-07T23:38:01.059" v="6190" actId="1076"/>
        <pc:sldMkLst>
          <pc:docMk/>
          <pc:sldMk cId="0" sldId="437"/>
        </pc:sldMkLst>
        <pc:spChg chg="mod">
          <ac:chgData name="Greens Technology" userId="e0fe6197c28cab4d" providerId="LiveId" clId="{82F9B19F-80DF-4D05-8DC2-5B5A4D97D6D4}" dt="2020-07-07T22:56:37.195" v="5873" actId="207"/>
          <ac:spMkLst>
            <pc:docMk/>
            <pc:sldMk cId="0" sldId="437"/>
            <ac:spMk id="2" creationId="{00000000-0000-0000-0000-000000000000}"/>
          </ac:spMkLst>
        </pc:spChg>
        <pc:spChg chg="del mod">
          <ac:chgData name="Greens Technology" userId="e0fe6197c28cab4d" providerId="LiveId" clId="{82F9B19F-80DF-4D05-8DC2-5B5A4D97D6D4}" dt="2020-07-07T22:55:41.323" v="5861" actId="21"/>
          <ac:spMkLst>
            <pc:docMk/>
            <pc:sldMk cId="0" sldId="437"/>
            <ac:spMk id="3" creationId="{00000000-0000-0000-0000-000000000000}"/>
          </ac:spMkLst>
        </pc:spChg>
        <pc:spChg chg="add del mod">
          <ac:chgData name="Greens Technology" userId="e0fe6197c28cab4d" providerId="LiveId" clId="{82F9B19F-80DF-4D05-8DC2-5B5A4D97D6D4}" dt="2020-07-07T22:56:32.830" v="5872" actId="478"/>
          <ac:spMkLst>
            <pc:docMk/>
            <pc:sldMk cId="0" sldId="437"/>
            <ac:spMk id="16" creationId="{FC6FDDB5-03F6-4972-932B-08297C19BC1C}"/>
          </ac:spMkLst>
        </pc:spChg>
        <pc:picChg chg="add del mod">
          <ac:chgData name="Greens Technology" userId="e0fe6197c28cab4d" providerId="LiveId" clId="{82F9B19F-80DF-4D05-8DC2-5B5A4D97D6D4}" dt="2020-07-07T22:47:49.114" v="5822" actId="478"/>
          <ac:picMkLst>
            <pc:docMk/>
            <pc:sldMk cId="0" sldId="437"/>
            <ac:picMk id="5" creationId="{00000000-0000-0000-0000-000000000000}"/>
          </ac:picMkLst>
        </pc:picChg>
        <pc:picChg chg="add mod">
          <ac:chgData name="Greens Technology" userId="e0fe6197c28cab4d" providerId="LiveId" clId="{82F9B19F-80DF-4D05-8DC2-5B5A4D97D6D4}" dt="2020-07-07T22:53:36.993" v="5845" actId="1076"/>
          <ac:picMkLst>
            <pc:docMk/>
            <pc:sldMk cId="0" sldId="437"/>
            <ac:picMk id="6" creationId="{5501730D-9BAB-49FB-8059-FAAE4AC22559}"/>
          </ac:picMkLst>
        </pc:picChg>
        <pc:picChg chg="add del mod">
          <ac:chgData name="Greens Technology" userId="e0fe6197c28cab4d" providerId="LiveId" clId="{82F9B19F-80DF-4D05-8DC2-5B5A4D97D6D4}" dt="2020-07-07T22:53:52.777" v="5850" actId="478"/>
          <ac:picMkLst>
            <pc:docMk/>
            <pc:sldMk cId="0" sldId="437"/>
            <ac:picMk id="8" creationId="{69471991-56CC-4798-BBEE-8BF14114FCA8}"/>
          </ac:picMkLst>
        </pc:picChg>
        <pc:picChg chg="add mod">
          <ac:chgData name="Greens Technology" userId="e0fe6197c28cab4d" providerId="LiveId" clId="{82F9B19F-80DF-4D05-8DC2-5B5A4D97D6D4}" dt="2020-07-07T23:09:35.783" v="5939" actId="1076"/>
          <ac:picMkLst>
            <pc:docMk/>
            <pc:sldMk cId="0" sldId="437"/>
            <ac:picMk id="9" creationId="{54D46C63-94CB-40D6-8E52-36AC4D5D4613}"/>
          </ac:picMkLst>
        </pc:picChg>
        <pc:picChg chg="add mod">
          <ac:chgData name="Greens Technology" userId="e0fe6197c28cab4d" providerId="LiveId" clId="{82F9B19F-80DF-4D05-8DC2-5B5A4D97D6D4}" dt="2020-07-07T23:03:21.831" v="5898" actId="1076"/>
          <ac:picMkLst>
            <pc:docMk/>
            <pc:sldMk cId="0" sldId="437"/>
            <ac:picMk id="10" creationId="{AD5ECB67-C2D3-40FC-9ADA-2E66F7BE01D0}"/>
          </ac:picMkLst>
        </pc:picChg>
        <pc:picChg chg="add mod">
          <ac:chgData name="Greens Technology" userId="e0fe6197c28cab4d" providerId="LiveId" clId="{82F9B19F-80DF-4D05-8DC2-5B5A4D97D6D4}" dt="2020-07-07T22:54:56.726" v="5855" actId="14100"/>
          <ac:picMkLst>
            <pc:docMk/>
            <pc:sldMk cId="0" sldId="437"/>
            <ac:picMk id="11" creationId="{025C9D53-0F17-49BF-B89B-414A75B4AB19}"/>
          </ac:picMkLst>
        </pc:picChg>
        <pc:picChg chg="add mod">
          <ac:chgData name="Greens Technology" userId="e0fe6197c28cab4d" providerId="LiveId" clId="{82F9B19F-80DF-4D05-8DC2-5B5A4D97D6D4}" dt="2020-07-07T22:55:09.977" v="5859" actId="14100"/>
          <ac:picMkLst>
            <pc:docMk/>
            <pc:sldMk cId="0" sldId="437"/>
            <ac:picMk id="12" creationId="{F035F3BF-4269-4742-B307-60A6C9F6AB63}"/>
          </ac:picMkLst>
        </pc:picChg>
        <pc:picChg chg="add mod">
          <ac:chgData name="Greens Technology" userId="e0fe6197c28cab4d" providerId="LiveId" clId="{82F9B19F-80DF-4D05-8DC2-5B5A4D97D6D4}" dt="2020-07-07T23:11:30.865" v="5959" actId="14100"/>
          <ac:picMkLst>
            <pc:docMk/>
            <pc:sldMk cId="0" sldId="437"/>
            <ac:picMk id="20" creationId="{3478A7DC-6935-4155-ADC0-A53272916FD2}"/>
          </ac:picMkLst>
        </pc:picChg>
        <pc:picChg chg="add mod">
          <ac:chgData name="Greens Technology" userId="e0fe6197c28cab4d" providerId="LiveId" clId="{82F9B19F-80DF-4D05-8DC2-5B5A4D97D6D4}" dt="2020-07-07T23:06:25.499" v="5916" actId="14100"/>
          <ac:picMkLst>
            <pc:docMk/>
            <pc:sldMk cId="0" sldId="437"/>
            <ac:picMk id="21" creationId="{3028D2A2-1800-447B-A10D-FDF5BFF59E5A}"/>
          </ac:picMkLst>
        </pc:picChg>
        <pc:picChg chg="add mod">
          <ac:chgData name="Greens Technology" userId="e0fe6197c28cab4d" providerId="LiveId" clId="{82F9B19F-80DF-4D05-8DC2-5B5A4D97D6D4}" dt="2020-07-07T23:32:52.566" v="6134" actId="1036"/>
          <ac:picMkLst>
            <pc:docMk/>
            <pc:sldMk cId="0" sldId="437"/>
            <ac:picMk id="22" creationId="{5A210941-C76F-42B1-8E1F-D27E711F9869}"/>
          </ac:picMkLst>
        </pc:picChg>
        <pc:picChg chg="add mod">
          <ac:chgData name="Greens Technology" userId="e0fe6197c28cab4d" providerId="LiveId" clId="{82F9B19F-80DF-4D05-8DC2-5B5A4D97D6D4}" dt="2020-07-07T23:06:52.487" v="5922" actId="1076"/>
          <ac:picMkLst>
            <pc:docMk/>
            <pc:sldMk cId="0" sldId="437"/>
            <ac:picMk id="23" creationId="{326FDA28-3EA8-4A8A-9B73-805D174773E8}"/>
          </ac:picMkLst>
        </pc:picChg>
        <pc:picChg chg="add mod">
          <ac:chgData name="Greens Technology" userId="e0fe6197c28cab4d" providerId="LiveId" clId="{82F9B19F-80DF-4D05-8DC2-5B5A4D97D6D4}" dt="2020-07-07T23:07:17.972" v="5927" actId="688"/>
          <ac:picMkLst>
            <pc:docMk/>
            <pc:sldMk cId="0" sldId="437"/>
            <ac:picMk id="24" creationId="{45A14E8D-61C3-443A-9778-31BBB705F80F}"/>
          </ac:picMkLst>
        </pc:picChg>
        <pc:picChg chg="add del mod">
          <ac:chgData name="Greens Technology" userId="e0fe6197c28cab4d" providerId="LiveId" clId="{82F9B19F-80DF-4D05-8DC2-5B5A4D97D6D4}" dt="2020-07-07T23:34:03.924" v="6157" actId="478"/>
          <ac:picMkLst>
            <pc:docMk/>
            <pc:sldMk cId="0" sldId="437"/>
            <ac:picMk id="25" creationId="{BE7D9AC7-EB59-41D5-8D90-3BB3F50E5584}"/>
          </ac:picMkLst>
        </pc:picChg>
        <pc:picChg chg="add del mod">
          <ac:chgData name="Greens Technology" userId="e0fe6197c28cab4d" providerId="LiveId" clId="{82F9B19F-80DF-4D05-8DC2-5B5A4D97D6D4}" dt="2020-07-07T23:10:41.296" v="5950" actId="478"/>
          <ac:picMkLst>
            <pc:docMk/>
            <pc:sldMk cId="0" sldId="437"/>
            <ac:picMk id="29" creationId="{62B7B41B-2EEA-4F93-BFD8-529FF8428354}"/>
          </ac:picMkLst>
        </pc:picChg>
        <pc:picChg chg="add del mod">
          <ac:chgData name="Greens Technology" userId="e0fe6197c28cab4d" providerId="LiveId" clId="{82F9B19F-80DF-4D05-8DC2-5B5A4D97D6D4}" dt="2020-07-07T23:33:52.840" v="6152" actId="478"/>
          <ac:picMkLst>
            <pc:docMk/>
            <pc:sldMk cId="0" sldId="437"/>
            <ac:picMk id="30" creationId="{C7400FCA-A765-4A23-84C8-FDAA8AD8C76D}"/>
          </ac:picMkLst>
        </pc:picChg>
        <pc:picChg chg="add del mod">
          <ac:chgData name="Greens Technology" userId="e0fe6197c28cab4d" providerId="LiveId" clId="{82F9B19F-80DF-4D05-8DC2-5B5A4D97D6D4}" dt="2020-07-07T23:34:40.670" v="6162" actId="478"/>
          <ac:picMkLst>
            <pc:docMk/>
            <pc:sldMk cId="0" sldId="437"/>
            <ac:picMk id="31" creationId="{E23BF9F3-9215-4CA4-88A6-37AF380793CF}"/>
          </ac:picMkLst>
        </pc:picChg>
        <pc:picChg chg="add del mod">
          <ac:chgData name="Greens Technology" userId="e0fe6197c28cab4d" providerId="LiveId" clId="{82F9B19F-80DF-4D05-8DC2-5B5A4D97D6D4}" dt="2020-07-07T23:34:58.650" v="6165" actId="478"/>
          <ac:picMkLst>
            <pc:docMk/>
            <pc:sldMk cId="0" sldId="437"/>
            <ac:picMk id="23553" creationId="{00AF8E9C-A823-4487-8DE1-DDF342D2350E}"/>
          </ac:picMkLst>
        </pc:picChg>
        <pc:picChg chg="add del">
          <ac:chgData name="Greens Technology" userId="e0fe6197c28cab4d" providerId="LiveId" clId="{82F9B19F-80DF-4D05-8DC2-5B5A4D97D6D4}" dt="2020-07-07T22:37:40.440" v="5802" actId="21"/>
          <ac:picMkLst>
            <pc:docMk/>
            <pc:sldMk cId="0" sldId="437"/>
            <ac:picMk id="23554" creationId="{E3BD21C0-B120-41F1-AFDD-55482CD8A40A}"/>
          </ac:picMkLst>
        </pc:picChg>
        <pc:picChg chg="add del mod">
          <ac:chgData name="Greens Technology" userId="e0fe6197c28cab4d" providerId="LiveId" clId="{82F9B19F-80DF-4D05-8DC2-5B5A4D97D6D4}" dt="2020-07-07T23:37:38.594" v="6187" actId="478"/>
          <ac:picMkLst>
            <pc:docMk/>
            <pc:sldMk cId="0" sldId="437"/>
            <ac:picMk id="23555" creationId="{9A2B7219-4D75-40AF-B127-F91C73CEC0B1}"/>
          </ac:picMkLst>
        </pc:picChg>
        <pc:picChg chg="add del mod">
          <ac:chgData name="Greens Technology" userId="e0fe6197c28cab4d" providerId="LiveId" clId="{82F9B19F-80DF-4D05-8DC2-5B5A4D97D6D4}" dt="2020-07-07T22:47:26.276" v="5817" actId="478"/>
          <ac:picMkLst>
            <pc:docMk/>
            <pc:sldMk cId="0" sldId="437"/>
            <ac:picMk id="23556" creationId="{ED247EEE-2860-4BC5-942B-2B1540BDEAEA}"/>
          </ac:picMkLst>
        </pc:picChg>
        <pc:picChg chg="add mod">
          <ac:chgData name="Greens Technology" userId="e0fe6197c28cab4d" providerId="LiveId" clId="{82F9B19F-80DF-4D05-8DC2-5B5A4D97D6D4}" dt="2020-07-07T23:36:34.151" v="6179" actId="1076"/>
          <ac:picMkLst>
            <pc:docMk/>
            <pc:sldMk cId="0" sldId="437"/>
            <ac:picMk id="23557" creationId="{91FC2DE8-0A8C-44AD-ABC1-0867F7031FB7}"/>
          </ac:picMkLst>
        </pc:picChg>
        <pc:picChg chg="add mod">
          <ac:chgData name="Greens Technology" userId="e0fe6197c28cab4d" providerId="LiveId" clId="{82F9B19F-80DF-4D05-8DC2-5B5A4D97D6D4}" dt="2020-07-07T23:32:19.371" v="6113" actId="1076"/>
          <ac:picMkLst>
            <pc:docMk/>
            <pc:sldMk cId="0" sldId="437"/>
            <ac:picMk id="23558" creationId="{ABC98B00-9867-41DD-9234-33D09541ECB6}"/>
          </ac:picMkLst>
        </pc:picChg>
        <pc:picChg chg="add del mod">
          <ac:chgData name="Greens Technology" userId="e0fe6197c28cab4d" providerId="LiveId" clId="{82F9B19F-80DF-4D05-8DC2-5B5A4D97D6D4}" dt="2020-07-07T23:07:47.852" v="5930" actId="478"/>
          <ac:picMkLst>
            <pc:docMk/>
            <pc:sldMk cId="0" sldId="437"/>
            <ac:picMk id="23560" creationId="{D48587A0-9B50-4764-8A70-02CC2E9D43E4}"/>
          </ac:picMkLst>
        </pc:picChg>
        <pc:picChg chg="add del mod">
          <ac:chgData name="Greens Technology" userId="e0fe6197c28cab4d" providerId="LiveId" clId="{82F9B19F-80DF-4D05-8DC2-5B5A4D97D6D4}" dt="2020-07-07T23:35:59.144" v="6174" actId="478"/>
          <ac:picMkLst>
            <pc:docMk/>
            <pc:sldMk cId="0" sldId="437"/>
            <ac:picMk id="23561" creationId="{04957634-F6ED-4BBE-B7A8-1BB415DC7860}"/>
          </ac:picMkLst>
        </pc:picChg>
        <pc:picChg chg="add del mod">
          <ac:chgData name="Greens Technology" userId="e0fe6197c28cab4d" providerId="LiveId" clId="{82F9B19F-80DF-4D05-8DC2-5B5A4D97D6D4}" dt="2020-07-07T23:02:20.995" v="5891" actId="478"/>
          <ac:picMkLst>
            <pc:docMk/>
            <pc:sldMk cId="0" sldId="437"/>
            <ac:picMk id="23562" creationId="{AC528348-8B65-4C4E-AC88-3A49F86B5E56}"/>
          </ac:picMkLst>
        </pc:picChg>
        <pc:picChg chg="add del mod">
          <ac:chgData name="Greens Technology" userId="e0fe6197c28cab4d" providerId="LiveId" clId="{82F9B19F-80DF-4D05-8DC2-5B5A4D97D6D4}" dt="2020-07-07T23:33:41.465" v="6144" actId="22"/>
          <ac:picMkLst>
            <pc:docMk/>
            <pc:sldMk cId="0" sldId="437"/>
            <ac:picMk id="23563" creationId="{6B23769B-AEEB-40A8-87AF-1977E8FC8B04}"/>
          </ac:picMkLst>
        </pc:picChg>
        <pc:picChg chg="add del">
          <ac:chgData name="Greens Technology" userId="e0fe6197c28cab4d" providerId="LiveId" clId="{82F9B19F-80DF-4D05-8DC2-5B5A4D97D6D4}" dt="2020-07-07T23:04:55" v="5905" actId="478"/>
          <ac:picMkLst>
            <pc:docMk/>
            <pc:sldMk cId="0" sldId="437"/>
            <ac:picMk id="23564" creationId="{D5867BE2-3A27-4440-83B8-FCAAF18DD285}"/>
          </ac:picMkLst>
        </pc:picChg>
        <pc:picChg chg="add del mod">
          <ac:chgData name="Greens Technology" userId="e0fe6197c28cab4d" providerId="LiveId" clId="{82F9B19F-80DF-4D05-8DC2-5B5A4D97D6D4}" dt="2020-07-07T23:37:55.734" v="6189" actId="478"/>
          <ac:picMkLst>
            <pc:docMk/>
            <pc:sldMk cId="0" sldId="437"/>
            <ac:picMk id="23565" creationId="{85C62F2A-DC96-479E-B753-88101887FA64}"/>
          </ac:picMkLst>
        </pc:picChg>
        <pc:picChg chg="add del">
          <ac:chgData name="Greens Technology" userId="e0fe6197c28cab4d" providerId="LiveId" clId="{82F9B19F-80DF-4D05-8DC2-5B5A4D97D6D4}" dt="2020-07-07T23:05:21.352" v="5907" actId="478"/>
          <ac:picMkLst>
            <pc:docMk/>
            <pc:sldMk cId="0" sldId="437"/>
            <ac:picMk id="23566" creationId="{3B81DB20-FBF1-456E-B565-29A4D91E88D9}"/>
          </ac:picMkLst>
        </pc:picChg>
        <pc:picChg chg="add mod">
          <ac:chgData name="Greens Technology" userId="e0fe6197c28cab4d" providerId="LiveId" clId="{82F9B19F-80DF-4D05-8DC2-5B5A4D97D6D4}" dt="2020-07-07T23:35:39.319" v="6169" actId="1076"/>
          <ac:picMkLst>
            <pc:docMk/>
            <pc:sldMk cId="0" sldId="437"/>
            <ac:picMk id="23567" creationId="{ACEAE95E-1C66-4A90-AAAF-BD57A69223E9}"/>
          </ac:picMkLst>
        </pc:picChg>
        <pc:picChg chg="add mod">
          <ac:chgData name="Greens Technology" userId="e0fe6197c28cab4d" providerId="LiveId" clId="{82F9B19F-80DF-4D05-8DC2-5B5A4D97D6D4}" dt="2020-07-07T23:06:29.709" v="5917" actId="1076"/>
          <ac:picMkLst>
            <pc:docMk/>
            <pc:sldMk cId="0" sldId="437"/>
            <ac:picMk id="23568" creationId="{B4846D76-3D62-4FDE-AA35-A0B2C1C095FB}"/>
          </ac:picMkLst>
        </pc:picChg>
        <pc:picChg chg="add del mod">
          <ac:chgData name="Greens Technology" userId="e0fe6197c28cab4d" providerId="LiveId" clId="{82F9B19F-80DF-4D05-8DC2-5B5A4D97D6D4}" dt="2020-07-07T23:36:29.908" v="6178" actId="478"/>
          <ac:picMkLst>
            <pc:docMk/>
            <pc:sldMk cId="0" sldId="437"/>
            <ac:picMk id="23569" creationId="{8FE8C09B-6A8C-4ABB-A394-3E045935AF7D}"/>
          </ac:picMkLst>
        </pc:picChg>
        <pc:picChg chg="add mod">
          <ac:chgData name="Greens Technology" userId="e0fe6197c28cab4d" providerId="LiveId" clId="{82F9B19F-80DF-4D05-8DC2-5B5A4D97D6D4}" dt="2020-07-07T23:38:01.059" v="6190" actId="1076"/>
          <ac:picMkLst>
            <pc:docMk/>
            <pc:sldMk cId="0" sldId="437"/>
            <ac:picMk id="23570" creationId="{80FCB00C-BEFE-43FD-B9F4-80FE1E5CAF3C}"/>
          </ac:picMkLst>
        </pc:picChg>
      </pc:sldChg>
      <pc:sldChg chg="addSp delSp modSp mod">
        <pc:chgData name="Greens Technology" userId="e0fe6197c28cab4d" providerId="LiveId" clId="{82F9B19F-80DF-4D05-8DC2-5B5A4D97D6D4}" dt="2020-07-07T23:19:30.334" v="6063" actId="20577"/>
        <pc:sldMkLst>
          <pc:docMk/>
          <pc:sldMk cId="0" sldId="439"/>
        </pc:sldMkLst>
        <pc:spChg chg="mod">
          <ac:chgData name="Greens Technology" userId="e0fe6197c28cab4d" providerId="LiveId" clId="{82F9B19F-80DF-4D05-8DC2-5B5A4D97D6D4}" dt="2020-07-07T23:16:07.443" v="6019" actId="20577"/>
          <ac:spMkLst>
            <pc:docMk/>
            <pc:sldMk cId="0" sldId="439"/>
            <ac:spMk id="2" creationId="{00000000-0000-0000-0000-000000000000}"/>
          </ac:spMkLst>
        </pc:spChg>
        <pc:spChg chg="del mod">
          <ac:chgData name="Greens Technology" userId="e0fe6197c28cab4d" providerId="LiveId" clId="{82F9B19F-80DF-4D05-8DC2-5B5A4D97D6D4}" dt="2020-07-07T23:17:55.006" v="6029" actId="478"/>
          <ac:spMkLst>
            <pc:docMk/>
            <pc:sldMk cId="0" sldId="439"/>
            <ac:spMk id="3" creationId="{00000000-0000-0000-0000-000000000000}"/>
          </ac:spMkLst>
        </pc:spChg>
        <pc:spChg chg="add del mod">
          <ac:chgData name="Greens Technology" userId="e0fe6197c28cab4d" providerId="LiveId" clId="{82F9B19F-80DF-4D05-8DC2-5B5A4D97D6D4}" dt="2020-07-07T23:17:59.314" v="6030" actId="478"/>
          <ac:spMkLst>
            <pc:docMk/>
            <pc:sldMk cId="0" sldId="439"/>
            <ac:spMk id="5" creationId="{6B454C91-CC42-4AAF-BE1D-B84D8879BBCC}"/>
          </ac:spMkLst>
        </pc:spChg>
        <pc:spChg chg="add mod">
          <ac:chgData name="Greens Technology" userId="e0fe6197c28cab4d" providerId="LiveId" clId="{82F9B19F-80DF-4D05-8DC2-5B5A4D97D6D4}" dt="2020-07-07T23:19:30.334" v="6063" actId="20577"/>
          <ac:spMkLst>
            <pc:docMk/>
            <pc:sldMk cId="0" sldId="439"/>
            <ac:spMk id="6" creationId="{6DA79BFB-F72F-455C-B0A9-954FF3F43632}"/>
          </ac:spMkLst>
        </pc:spChg>
        <pc:picChg chg="add del mod">
          <ac:chgData name="Greens Technology" userId="e0fe6197c28cab4d" providerId="LiveId" clId="{82F9B19F-80DF-4D05-8DC2-5B5A4D97D6D4}" dt="2020-07-07T23:13:31.962" v="5976" actId="21"/>
          <ac:picMkLst>
            <pc:docMk/>
            <pc:sldMk cId="0" sldId="439"/>
            <ac:picMk id="24578" creationId="{2203F9DB-6776-4517-97EB-14F8535CC394}"/>
          </ac:picMkLst>
        </pc:picChg>
        <pc:picChg chg="add mod">
          <ac:chgData name="Greens Technology" userId="e0fe6197c28cab4d" providerId="LiveId" clId="{82F9B19F-80DF-4D05-8DC2-5B5A4D97D6D4}" dt="2020-07-07T23:18:56.731" v="6036" actId="1076"/>
          <ac:picMkLst>
            <pc:docMk/>
            <pc:sldMk cId="0" sldId="439"/>
            <ac:picMk id="24580" creationId="{DA784E14-9390-471C-8BAC-79449EC2F54B}"/>
          </ac:picMkLst>
        </pc:picChg>
      </pc:sldChg>
      <pc:sldChg chg="addSp delSp modSp mod">
        <pc:chgData name="Greens Technology" userId="e0fe6197c28cab4d" providerId="LiveId" clId="{82F9B19F-80DF-4D05-8DC2-5B5A4D97D6D4}" dt="2020-07-07T23:43:45.510" v="6227" actId="1076"/>
        <pc:sldMkLst>
          <pc:docMk/>
          <pc:sldMk cId="0" sldId="440"/>
        </pc:sldMkLst>
        <pc:spChg chg="mod">
          <ac:chgData name="Greens Technology" userId="e0fe6197c28cab4d" providerId="LiveId" clId="{82F9B19F-80DF-4D05-8DC2-5B5A4D97D6D4}" dt="2020-07-07T23:43:45.510" v="6227" actId="1076"/>
          <ac:spMkLst>
            <pc:docMk/>
            <pc:sldMk cId="0" sldId="440"/>
            <ac:spMk id="2" creationId="{00000000-0000-0000-0000-000000000000}"/>
          </ac:spMkLst>
        </pc:spChg>
        <pc:spChg chg="mod">
          <ac:chgData name="Greens Technology" userId="e0fe6197c28cab4d" providerId="LiveId" clId="{82F9B19F-80DF-4D05-8DC2-5B5A4D97D6D4}" dt="2020-07-07T23:26:32.909" v="6086" actId="1076"/>
          <ac:spMkLst>
            <pc:docMk/>
            <pc:sldMk cId="0" sldId="440"/>
            <ac:spMk id="3" creationId="{00000000-0000-0000-0000-000000000000}"/>
          </ac:spMkLst>
        </pc:spChg>
        <pc:picChg chg="add mod">
          <ac:chgData name="Greens Technology" userId="e0fe6197c28cab4d" providerId="LiveId" clId="{82F9B19F-80DF-4D05-8DC2-5B5A4D97D6D4}" dt="2020-07-07T23:26:02.459" v="6083" actId="1076"/>
          <ac:picMkLst>
            <pc:docMk/>
            <pc:sldMk cId="0" sldId="440"/>
            <ac:picMk id="5" creationId="{0AD8653A-F913-4996-9A99-E3A85052D7F4}"/>
          </ac:picMkLst>
        </pc:picChg>
        <pc:picChg chg="add del">
          <ac:chgData name="Greens Technology" userId="e0fe6197c28cab4d" providerId="LiveId" clId="{82F9B19F-80DF-4D05-8DC2-5B5A4D97D6D4}" dt="2020-07-07T23:24:05.806" v="6065" actId="478"/>
          <ac:picMkLst>
            <pc:docMk/>
            <pc:sldMk cId="0" sldId="440"/>
            <ac:picMk id="26626" creationId="{29C8BA99-E04D-45CA-B0C5-EB563FF5A41B}"/>
          </ac:picMkLst>
        </pc:picChg>
        <pc:picChg chg="add mod">
          <ac:chgData name="Greens Technology" userId="e0fe6197c28cab4d" providerId="LiveId" clId="{82F9B19F-80DF-4D05-8DC2-5B5A4D97D6D4}" dt="2020-07-07T23:25:21.782" v="6075" actId="1076"/>
          <ac:picMkLst>
            <pc:docMk/>
            <pc:sldMk cId="0" sldId="440"/>
            <ac:picMk id="26628" creationId="{818CE2D8-9854-4751-A683-F7262F5CFE98}"/>
          </ac:picMkLst>
        </pc:picChg>
      </pc:sldChg>
      <pc:sldChg chg="addSp delSp modSp mod">
        <pc:chgData name="Greens Technology" userId="e0fe6197c28cab4d" providerId="LiveId" clId="{82F9B19F-80DF-4D05-8DC2-5B5A4D97D6D4}" dt="2020-07-07T23:44:34.245" v="6242" actId="20577"/>
        <pc:sldMkLst>
          <pc:docMk/>
          <pc:sldMk cId="0" sldId="441"/>
        </pc:sldMkLst>
        <pc:spChg chg="mod">
          <ac:chgData name="Greens Technology" userId="e0fe6197c28cab4d" providerId="LiveId" clId="{82F9B19F-80DF-4D05-8DC2-5B5A4D97D6D4}" dt="2020-07-07T23:44:34.245" v="6242" actId="20577"/>
          <ac:spMkLst>
            <pc:docMk/>
            <pc:sldMk cId="0" sldId="441"/>
            <ac:spMk id="2" creationId="{00000000-0000-0000-0000-000000000000}"/>
          </ac:spMkLst>
        </pc:spChg>
        <pc:spChg chg="del mod">
          <ac:chgData name="Greens Technology" userId="e0fe6197c28cab4d" providerId="LiveId" clId="{82F9B19F-80DF-4D05-8DC2-5B5A4D97D6D4}" dt="2020-07-07T23:44:07.905" v="6235" actId="21"/>
          <ac:spMkLst>
            <pc:docMk/>
            <pc:sldMk cId="0" sldId="441"/>
            <ac:spMk id="3" creationId="{00000000-0000-0000-0000-000000000000}"/>
          </ac:spMkLst>
        </pc:spChg>
        <pc:spChg chg="add del mod">
          <ac:chgData name="Greens Technology" userId="e0fe6197c28cab4d" providerId="LiveId" clId="{82F9B19F-80DF-4D05-8DC2-5B5A4D97D6D4}" dt="2020-07-07T23:44:11.572" v="6236" actId="478"/>
          <ac:spMkLst>
            <pc:docMk/>
            <pc:sldMk cId="0" sldId="441"/>
            <ac:spMk id="7" creationId="{2C16B841-4895-444F-BE7C-996787540C65}"/>
          </ac:spMkLst>
        </pc:spChg>
        <pc:spChg chg="add mod">
          <ac:chgData name="Greens Technology" userId="e0fe6197c28cab4d" providerId="LiveId" clId="{82F9B19F-80DF-4D05-8DC2-5B5A4D97D6D4}" dt="2020-07-07T23:44:24.656" v="6239" actId="1076"/>
          <ac:spMkLst>
            <pc:docMk/>
            <pc:sldMk cId="0" sldId="441"/>
            <ac:spMk id="10" creationId="{53BA022C-E3E9-44A4-A5D7-8B5AF30222CD}"/>
          </ac:spMkLst>
        </pc:spChg>
        <pc:picChg chg="add mod">
          <ac:chgData name="Greens Technology" userId="e0fe6197c28cab4d" providerId="LiveId" clId="{82F9B19F-80DF-4D05-8DC2-5B5A4D97D6D4}" dt="2020-07-07T23:42:32.970" v="6211" actId="1076"/>
          <ac:picMkLst>
            <pc:docMk/>
            <pc:sldMk cId="0" sldId="441"/>
            <ac:picMk id="4" creationId="{B83C7554-A4CA-43AC-B217-621795CD2CA2}"/>
          </ac:picMkLst>
        </pc:picChg>
        <pc:picChg chg="add del mod">
          <ac:chgData name="Greens Technology" userId="e0fe6197c28cab4d" providerId="LiveId" clId="{82F9B19F-80DF-4D05-8DC2-5B5A4D97D6D4}" dt="2020-07-07T23:41:10.056" v="6199" actId="478"/>
          <ac:picMkLst>
            <pc:docMk/>
            <pc:sldMk cId="0" sldId="441"/>
            <ac:picMk id="27650" creationId="{8DFAA904-BE04-4F94-8DF9-116FAAFE78DB}"/>
          </ac:picMkLst>
        </pc:picChg>
        <pc:picChg chg="add mod">
          <ac:chgData name="Greens Technology" userId="e0fe6197c28cab4d" providerId="LiveId" clId="{82F9B19F-80DF-4D05-8DC2-5B5A4D97D6D4}" dt="2020-07-07T23:42:12.855" v="6209" actId="1076"/>
          <ac:picMkLst>
            <pc:docMk/>
            <pc:sldMk cId="0" sldId="441"/>
            <ac:picMk id="27652" creationId="{047720F2-B8CA-45C6-835D-595270B46027}"/>
          </ac:picMkLst>
        </pc:picChg>
      </pc:sldChg>
      <pc:sldChg chg="modSp mod">
        <pc:chgData name="Greens Technology" userId="e0fe6197c28cab4d" providerId="LiveId" clId="{82F9B19F-80DF-4D05-8DC2-5B5A4D97D6D4}" dt="2020-07-08T00:05:28.911" v="6289" actId="20577"/>
        <pc:sldMkLst>
          <pc:docMk/>
          <pc:sldMk cId="0" sldId="442"/>
        </pc:sldMkLst>
        <pc:spChg chg="mod">
          <ac:chgData name="Greens Technology" userId="e0fe6197c28cab4d" providerId="LiveId" clId="{82F9B19F-80DF-4D05-8DC2-5B5A4D97D6D4}" dt="2020-07-08T00:05:28.911" v="6289" actId="20577"/>
          <ac:spMkLst>
            <pc:docMk/>
            <pc:sldMk cId="0" sldId="442"/>
            <ac:spMk id="3" creationId="{00000000-0000-0000-0000-000000000000}"/>
          </ac:spMkLst>
        </pc:spChg>
      </pc:sldChg>
      <pc:sldChg chg="modSp mod">
        <pc:chgData name="Greens Technology" userId="e0fe6197c28cab4d" providerId="LiveId" clId="{82F9B19F-80DF-4D05-8DC2-5B5A4D97D6D4}" dt="2020-07-07T23:45:14.743" v="6245" actId="20577"/>
        <pc:sldMkLst>
          <pc:docMk/>
          <pc:sldMk cId="0" sldId="445"/>
        </pc:sldMkLst>
        <pc:spChg chg="mod">
          <ac:chgData name="Greens Technology" userId="e0fe6197c28cab4d" providerId="LiveId" clId="{82F9B19F-80DF-4D05-8DC2-5B5A4D97D6D4}" dt="2020-07-07T23:45:14.743" v="6245" actId="20577"/>
          <ac:spMkLst>
            <pc:docMk/>
            <pc:sldMk cId="0" sldId="445"/>
            <ac:spMk id="2" creationId="{00000000-0000-0000-0000-000000000000}"/>
          </ac:spMkLst>
        </pc:spChg>
      </pc:sldChg>
      <pc:sldChg chg="del">
        <pc:chgData name="Greens Technology" userId="e0fe6197c28cab4d" providerId="LiveId" clId="{82F9B19F-80DF-4D05-8DC2-5B5A4D97D6D4}" dt="2020-07-08T00:16:21.167" v="6338" actId="2696"/>
        <pc:sldMkLst>
          <pc:docMk/>
          <pc:sldMk cId="0" sldId="446"/>
        </pc:sldMkLst>
      </pc:sldChg>
      <pc:sldChg chg="addSp modSp del mod">
        <pc:chgData name="Greens Technology" userId="e0fe6197c28cab4d" providerId="LiveId" clId="{82F9B19F-80DF-4D05-8DC2-5B5A4D97D6D4}" dt="2020-07-07T23:58:37.612" v="6272" actId="2696"/>
        <pc:sldMkLst>
          <pc:docMk/>
          <pc:sldMk cId="0" sldId="447"/>
        </pc:sldMkLst>
        <pc:spChg chg="mod">
          <ac:chgData name="Greens Technology" userId="e0fe6197c28cab4d" providerId="LiveId" clId="{82F9B19F-80DF-4D05-8DC2-5B5A4D97D6D4}" dt="2020-07-07T23:58:27.517" v="6270" actId="1076"/>
          <ac:spMkLst>
            <pc:docMk/>
            <pc:sldMk cId="0" sldId="447"/>
            <ac:spMk id="3" creationId="{00000000-0000-0000-0000-000000000000}"/>
          </ac:spMkLst>
        </pc:spChg>
        <pc:picChg chg="add mod">
          <ac:chgData name="Greens Technology" userId="e0fe6197c28cab4d" providerId="LiveId" clId="{82F9B19F-80DF-4D05-8DC2-5B5A4D97D6D4}" dt="2020-07-07T23:58:30.386" v="6271" actId="1076"/>
          <ac:picMkLst>
            <pc:docMk/>
            <pc:sldMk cId="0" sldId="447"/>
            <ac:picMk id="30722" creationId="{1EA284F0-EFF5-47EA-ABDD-506EE3B0C1A0}"/>
          </ac:picMkLst>
        </pc:picChg>
      </pc:sldChg>
      <pc:sldChg chg="addSp delSp modSp mod">
        <pc:chgData name="Greens Technology" userId="e0fe6197c28cab4d" providerId="LiveId" clId="{82F9B19F-80DF-4D05-8DC2-5B5A4D97D6D4}" dt="2020-07-08T00:04:30.571" v="6288" actId="14100"/>
        <pc:sldMkLst>
          <pc:docMk/>
          <pc:sldMk cId="0" sldId="448"/>
        </pc:sldMkLst>
        <pc:spChg chg="mod">
          <ac:chgData name="Greens Technology" userId="e0fe6197c28cab4d" providerId="LiveId" clId="{82F9B19F-80DF-4D05-8DC2-5B5A4D97D6D4}" dt="2020-07-08T00:04:30.571" v="6288" actId="14100"/>
          <ac:spMkLst>
            <pc:docMk/>
            <pc:sldMk cId="0" sldId="448"/>
            <ac:spMk id="2" creationId="{00000000-0000-0000-0000-000000000000}"/>
          </ac:spMkLst>
        </pc:spChg>
        <pc:spChg chg="mod">
          <ac:chgData name="Greens Technology" userId="e0fe6197c28cab4d" providerId="LiveId" clId="{82F9B19F-80DF-4D05-8DC2-5B5A4D97D6D4}" dt="2020-07-08T00:04:10.808" v="6285" actId="14100"/>
          <ac:spMkLst>
            <pc:docMk/>
            <pc:sldMk cId="0" sldId="448"/>
            <ac:spMk id="3" creationId="{00000000-0000-0000-0000-000000000000}"/>
          </ac:spMkLst>
        </pc:spChg>
        <pc:spChg chg="add">
          <ac:chgData name="Greens Technology" userId="e0fe6197c28cab4d" providerId="LiveId" clId="{82F9B19F-80DF-4D05-8DC2-5B5A4D97D6D4}" dt="2020-07-07T23:48:29.143" v="6246"/>
          <ac:spMkLst>
            <pc:docMk/>
            <pc:sldMk cId="0" sldId="448"/>
            <ac:spMk id="4" creationId="{2E33903F-DD9D-4061-BA64-860A4C57CD4A}"/>
          </ac:spMkLst>
        </pc:spChg>
        <pc:spChg chg="add mod">
          <ac:chgData name="Greens Technology" userId="e0fe6197c28cab4d" providerId="LiveId" clId="{82F9B19F-80DF-4D05-8DC2-5B5A4D97D6D4}" dt="2020-07-07T23:48:40.681" v="6249" actId="14100"/>
          <ac:spMkLst>
            <pc:docMk/>
            <pc:sldMk cId="0" sldId="448"/>
            <ac:spMk id="5" creationId="{DE1EEB07-76D5-423D-9876-375E3BEC80B6}"/>
          </ac:spMkLst>
        </pc:spChg>
        <pc:spChg chg="add del mod">
          <ac:chgData name="Greens Technology" userId="e0fe6197c28cab4d" providerId="LiveId" clId="{82F9B19F-80DF-4D05-8DC2-5B5A4D97D6D4}" dt="2020-07-07T23:49:00.342" v="6251"/>
          <ac:spMkLst>
            <pc:docMk/>
            <pc:sldMk cId="0" sldId="448"/>
            <ac:spMk id="6" creationId="{A0658EAB-CF37-44A5-9365-266ADB236BF3}"/>
          </ac:spMkLst>
        </pc:spChg>
        <pc:spChg chg="add mod">
          <ac:chgData name="Greens Technology" userId="e0fe6197c28cab4d" providerId="LiveId" clId="{82F9B19F-80DF-4D05-8DC2-5B5A4D97D6D4}" dt="2020-07-07T23:49:06.670" v="6252"/>
          <ac:spMkLst>
            <pc:docMk/>
            <pc:sldMk cId="0" sldId="448"/>
            <ac:spMk id="7" creationId="{39DCEDF8-ABD1-4B80-9A42-EA64088BF097}"/>
          </ac:spMkLst>
        </pc:spChg>
        <pc:spChg chg="add mod">
          <ac:chgData name="Greens Technology" userId="e0fe6197c28cab4d" providerId="LiveId" clId="{82F9B19F-80DF-4D05-8DC2-5B5A4D97D6D4}" dt="2020-07-07T23:49:09.869" v="6253"/>
          <ac:spMkLst>
            <pc:docMk/>
            <pc:sldMk cId="0" sldId="448"/>
            <ac:spMk id="8" creationId="{B44C85DE-6AB1-44C5-8AB2-62E4053C4B7C}"/>
          </ac:spMkLst>
        </pc:spChg>
        <pc:picChg chg="add del mod">
          <ac:chgData name="Greens Technology" userId="e0fe6197c28cab4d" providerId="LiveId" clId="{82F9B19F-80DF-4D05-8DC2-5B5A4D97D6D4}" dt="2020-07-07T23:56:02.905" v="6259" actId="478"/>
          <ac:picMkLst>
            <pc:docMk/>
            <pc:sldMk cId="0" sldId="448"/>
            <ac:picMk id="28684" creationId="{2197C967-05B2-4D67-93E0-00D2674C1FD5}"/>
          </ac:picMkLst>
        </pc:picChg>
        <pc:picChg chg="add mod">
          <ac:chgData name="Greens Technology" userId="e0fe6197c28cab4d" providerId="LiveId" clId="{82F9B19F-80DF-4D05-8DC2-5B5A4D97D6D4}" dt="2020-07-08T00:04:20.755" v="6286" actId="1076"/>
          <ac:picMkLst>
            <pc:docMk/>
            <pc:sldMk cId="0" sldId="448"/>
            <ac:picMk id="28686" creationId="{5C7E6377-7EF7-4BB8-AFA1-BF841B71D8CF}"/>
          </ac:picMkLst>
        </pc:picChg>
      </pc:sldChg>
      <pc:sldChg chg="modSp mod">
        <pc:chgData name="Greens Technology" userId="e0fe6197c28cab4d" providerId="LiveId" clId="{82F9B19F-80DF-4D05-8DC2-5B5A4D97D6D4}" dt="2020-07-08T00:08:01.047" v="6301" actId="404"/>
        <pc:sldMkLst>
          <pc:docMk/>
          <pc:sldMk cId="0" sldId="450"/>
        </pc:sldMkLst>
        <pc:spChg chg="mod">
          <ac:chgData name="Greens Technology" userId="e0fe6197c28cab4d" providerId="LiveId" clId="{82F9B19F-80DF-4D05-8DC2-5B5A4D97D6D4}" dt="2020-07-08T00:08:01.047" v="6301" actId="404"/>
          <ac:spMkLst>
            <pc:docMk/>
            <pc:sldMk cId="0" sldId="450"/>
            <ac:spMk id="3" creationId="{00000000-0000-0000-0000-000000000000}"/>
          </ac:spMkLst>
        </pc:spChg>
      </pc:sldChg>
      <pc:sldChg chg="addSp delSp modSp mod">
        <pc:chgData name="Greens Technology" userId="e0fe6197c28cab4d" providerId="LiveId" clId="{82F9B19F-80DF-4D05-8DC2-5B5A4D97D6D4}" dt="2020-07-08T00:15:49.625" v="6337" actId="20577"/>
        <pc:sldMkLst>
          <pc:docMk/>
          <pc:sldMk cId="0" sldId="451"/>
        </pc:sldMkLst>
        <pc:spChg chg="add del mod">
          <ac:chgData name="Greens Technology" userId="e0fe6197c28cab4d" providerId="LiveId" clId="{82F9B19F-80DF-4D05-8DC2-5B5A4D97D6D4}" dt="2020-07-08T00:13:47.860" v="6304" actId="478"/>
          <ac:spMkLst>
            <pc:docMk/>
            <pc:sldMk cId="0" sldId="451"/>
            <ac:spMk id="3" creationId="{84ABEC43-2B61-4A5A-8F72-0583E27386D0}"/>
          </ac:spMkLst>
        </pc:spChg>
        <pc:spChg chg="add mod">
          <ac:chgData name="Greens Technology" userId="e0fe6197c28cab4d" providerId="LiveId" clId="{82F9B19F-80DF-4D05-8DC2-5B5A4D97D6D4}" dt="2020-07-08T00:15:49.625" v="6337" actId="20577"/>
          <ac:spMkLst>
            <pc:docMk/>
            <pc:sldMk cId="0" sldId="451"/>
            <ac:spMk id="6" creationId="{938D7EED-DA67-4B86-BEE2-E2BDDDBF9FAD}"/>
          </ac:spMkLst>
        </pc:spChg>
        <pc:picChg chg="del">
          <ac:chgData name="Greens Technology" userId="e0fe6197c28cab4d" providerId="LiveId" clId="{82F9B19F-80DF-4D05-8DC2-5B5A4D97D6D4}" dt="2020-07-08T00:13:44.621" v="6303" actId="478"/>
          <ac:picMkLst>
            <pc:docMk/>
            <pc:sldMk cId="0" sldId="451"/>
            <ac:picMk id="5" creationId="{00000000-0000-0000-0000-000000000000}"/>
          </ac:picMkLst>
        </pc:picChg>
        <pc:picChg chg="add mod">
          <ac:chgData name="Greens Technology" userId="e0fe6197c28cab4d" providerId="LiveId" clId="{82F9B19F-80DF-4D05-8DC2-5B5A4D97D6D4}" dt="2020-07-08T00:15:13.590" v="6317" actId="14100"/>
          <ac:picMkLst>
            <pc:docMk/>
            <pc:sldMk cId="0" sldId="451"/>
            <ac:picMk id="31746" creationId="{0BE68D2C-5A6F-44B2-9C87-525A6A9E4F1E}"/>
          </ac:picMkLst>
        </pc:picChg>
      </pc:sldChg>
      <pc:sldChg chg="addSp delSp modSp mod">
        <pc:chgData name="Greens Technology" userId="e0fe6197c28cab4d" providerId="LiveId" clId="{82F9B19F-80DF-4D05-8DC2-5B5A4D97D6D4}" dt="2020-07-08T00:22:18.572" v="6425" actId="1076"/>
        <pc:sldMkLst>
          <pc:docMk/>
          <pc:sldMk cId="0" sldId="452"/>
        </pc:sldMkLst>
        <pc:spChg chg="mod">
          <ac:chgData name="Greens Technology" userId="e0fe6197c28cab4d" providerId="LiveId" clId="{82F9B19F-80DF-4D05-8DC2-5B5A4D97D6D4}" dt="2020-07-08T00:22:06.249" v="6423" actId="404"/>
          <ac:spMkLst>
            <pc:docMk/>
            <pc:sldMk cId="0" sldId="452"/>
            <ac:spMk id="3" creationId="{00000000-0000-0000-0000-000000000000}"/>
          </ac:spMkLst>
        </pc:spChg>
        <pc:picChg chg="add mod">
          <ac:chgData name="Greens Technology" userId="e0fe6197c28cab4d" providerId="LiveId" clId="{82F9B19F-80DF-4D05-8DC2-5B5A4D97D6D4}" dt="2020-07-08T00:22:18.572" v="6425" actId="1076"/>
          <ac:picMkLst>
            <pc:docMk/>
            <pc:sldMk cId="0" sldId="452"/>
            <ac:picMk id="5" creationId="{99DF745E-18C1-450B-B950-2F2F88A07DC8}"/>
          </ac:picMkLst>
        </pc:picChg>
        <pc:picChg chg="add del mod">
          <ac:chgData name="Greens Technology" userId="e0fe6197c28cab4d" providerId="LiveId" clId="{82F9B19F-80DF-4D05-8DC2-5B5A4D97D6D4}" dt="2020-07-08T00:20:53.740" v="6344" actId="478"/>
          <ac:picMkLst>
            <pc:docMk/>
            <pc:sldMk cId="0" sldId="452"/>
            <ac:picMk id="32770" creationId="{44567B15-7599-461A-8DC3-D435E53639B1}"/>
          </ac:picMkLst>
        </pc:picChg>
        <pc:picChg chg="add del mod">
          <ac:chgData name="Greens Technology" userId="e0fe6197c28cab4d" providerId="LiveId" clId="{82F9B19F-80DF-4D05-8DC2-5B5A4D97D6D4}" dt="2020-07-08T00:22:15.012" v="6424" actId="1076"/>
          <ac:picMkLst>
            <pc:docMk/>
            <pc:sldMk cId="0" sldId="452"/>
            <ac:picMk id="32772" creationId="{85139B1C-771F-45F3-91AF-A483BA527AC9}"/>
          </ac:picMkLst>
        </pc:picChg>
      </pc:sldChg>
      <pc:sldChg chg="modSp mod">
        <pc:chgData name="Greens Technology" userId="e0fe6197c28cab4d" providerId="LiveId" clId="{82F9B19F-80DF-4D05-8DC2-5B5A4D97D6D4}" dt="2020-07-08T00:33:57.480" v="6572" actId="20577"/>
        <pc:sldMkLst>
          <pc:docMk/>
          <pc:sldMk cId="0" sldId="453"/>
        </pc:sldMkLst>
        <pc:spChg chg="mod">
          <ac:chgData name="Greens Technology" userId="e0fe6197c28cab4d" providerId="LiveId" clId="{82F9B19F-80DF-4D05-8DC2-5B5A4D97D6D4}" dt="2020-07-08T00:33:57.480" v="6572" actId="20577"/>
          <ac:spMkLst>
            <pc:docMk/>
            <pc:sldMk cId="0" sldId="453"/>
            <ac:spMk id="3" creationId="{00000000-0000-0000-0000-000000000000}"/>
          </ac:spMkLst>
        </pc:spChg>
      </pc:sldChg>
      <pc:sldChg chg="addSp delSp modSp mod">
        <pc:chgData name="Greens Technology" userId="e0fe6197c28cab4d" providerId="LiveId" clId="{82F9B19F-80DF-4D05-8DC2-5B5A4D97D6D4}" dt="2020-07-08T00:29:09.404" v="6483" actId="1076"/>
        <pc:sldMkLst>
          <pc:docMk/>
          <pc:sldMk cId="0" sldId="454"/>
        </pc:sldMkLst>
        <pc:spChg chg="mod">
          <ac:chgData name="Greens Technology" userId="e0fe6197c28cab4d" providerId="LiveId" clId="{82F9B19F-80DF-4D05-8DC2-5B5A4D97D6D4}" dt="2020-07-08T00:24:24.766" v="6439" actId="20577"/>
          <ac:spMkLst>
            <pc:docMk/>
            <pc:sldMk cId="0" sldId="454"/>
            <ac:spMk id="2" creationId="{00000000-0000-0000-0000-000000000000}"/>
          </ac:spMkLst>
        </pc:spChg>
        <pc:spChg chg="mod">
          <ac:chgData name="Greens Technology" userId="e0fe6197c28cab4d" providerId="LiveId" clId="{82F9B19F-80DF-4D05-8DC2-5B5A4D97D6D4}" dt="2020-07-08T00:29:04.406" v="6482" actId="404"/>
          <ac:spMkLst>
            <pc:docMk/>
            <pc:sldMk cId="0" sldId="454"/>
            <ac:spMk id="3" creationId="{00000000-0000-0000-0000-000000000000}"/>
          </ac:spMkLst>
        </pc:spChg>
        <pc:picChg chg="add del">
          <ac:chgData name="Greens Technology" userId="e0fe6197c28cab4d" providerId="LiveId" clId="{82F9B19F-80DF-4D05-8DC2-5B5A4D97D6D4}" dt="2020-07-08T00:26:41.736" v="6464" actId="478"/>
          <ac:picMkLst>
            <pc:docMk/>
            <pc:sldMk cId="0" sldId="454"/>
            <ac:picMk id="5" creationId="{BA85CEB9-88F4-4FD4-995F-B9C054F1AAE7}"/>
          </ac:picMkLst>
        </pc:picChg>
        <pc:picChg chg="add del">
          <ac:chgData name="Greens Technology" userId="e0fe6197c28cab4d" providerId="LiveId" clId="{82F9B19F-80DF-4D05-8DC2-5B5A4D97D6D4}" dt="2020-07-08T00:26:41.736" v="6464" actId="478"/>
          <ac:picMkLst>
            <pc:docMk/>
            <pc:sldMk cId="0" sldId="454"/>
            <ac:picMk id="33794" creationId="{E6AF51D7-C4E8-4DA0-8524-74015AFF75BD}"/>
          </ac:picMkLst>
        </pc:picChg>
        <pc:picChg chg="add del">
          <ac:chgData name="Greens Technology" userId="e0fe6197c28cab4d" providerId="LiveId" clId="{82F9B19F-80DF-4D05-8DC2-5B5A4D97D6D4}" dt="2020-07-08T00:26:51.981" v="6466"/>
          <ac:picMkLst>
            <pc:docMk/>
            <pc:sldMk cId="0" sldId="454"/>
            <ac:picMk id="33796" creationId="{A9630B46-6AE7-4922-91ED-1550ADB9F4BE}"/>
          </ac:picMkLst>
        </pc:picChg>
        <pc:picChg chg="add del mod">
          <ac:chgData name="Greens Technology" userId="e0fe6197c28cab4d" providerId="LiveId" clId="{82F9B19F-80DF-4D05-8DC2-5B5A4D97D6D4}" dt="2020-07-08T00:27:45.355" v="6470" actId="21"/>
          <ac:picMkLst>
            <pc:docMk/>
            <pc:sldMk cId="0" sldId="454"/>
            <ac:picMk id="33798" creationId="{5A3D80B9-9A15-4AE6-9DC2-D101A2F1D35F}"/>
          </ac:picMkLst>
        </pc:picChg>
        <pc:picChg chg="add mod">
          <ac:chgData name="Greens Technology" userId="e0fe6197c28cab4d" providerId="LiveId" clId="{82F9B19F-80DF-4D05-8DC2-5B5A4D97D6D4}" dt="2020-07-08T00:29:09.404" v="6483" actId="1076"/>
          <ac:picMkLst>
            <pc:docMk/>
            <pc:sldMk cId="0" sldId="454"/>
            <ac:picMk id="33800" creationId="{B41D038A-6B8A-4C95-BEB3-2FD069A7792E}"/>
          </ac:picMkLst>
        </pc:picChg>
      </pc:sldChg>
      <pc:sldChg chg="modSp mod">
        <pc:chgData name="Greens Technology" userId="e0fe6197c28cab4d" providerId="LiveId" clId="{82F9B19F-80DF-4D05-8DC2-5B5A4D97D6D4}" dt="2020-07-07T20:02:11.074" v="3871" actId="20577"/>
        <pc:sldMkLst>
          <pc:docMk/>
          <pc:sldMk cId="0" sldId="456"/>
        </pc:sldMkLst>
        <pc:spChg chg="mod">
          <ac:chgData name="Greens Technology" userId="e0fe6197c28cab4d" providerId="LiveId" clId="{82F9B19F-80DF-4D05-8DC2-5B5A4D97D6D4}" dt="2020-07-07T20:02:11.074" v="3871" actId="20577"/>
          <ac:spMkLst>
            <pc:docMk/>
            <pc:sldMk cId="0" sldId="456"/>
            <ac:spMk id="3" creationId="{00000000-0000-0000-0000-000000000000}"/>
          </ac:spMkLst>
        </pc:spChg>
      </pc:sldChg>
      <pc:sldChg chg="modSp mod">
        <pc:chgData name="Greens Technology" userId="e0fe6197c28cab4d" providerId="LiveId" clId="{82F9B19F-80DF-4D05-8DC2-5B5A4D97D6D4}" dt="2020-07-07T20:21:48.582" v="4167" actId="6549"/>
        <pc:sldMkLst>
          <pc:docMk/>
          <pc:sldMk cId="0" sldId="457"/>
        </pc:sldMkLst>
        <pc:spChg chg="mod">
          <ac:chgData name="Greens Technology" userId="e0fe6197c28cab4d" providerId="LiveId" clId="{82F9B19F-80DF-4D05-8DC2-5B5A4D97D6D4}" dt="2020-07-07T20:21:48.582" v="4167" actId="6549"/>
          <ac:spMkLst>
            <pc:docMk/>
            <pc:sldMk cId="0" sldId="457"/>
            <ac:spMk id="3" creationId="{00000000-0000-0000-0000-000000000000}"/>
          </ac:spMkLst>
        </pc:spChg>
      </pc:sldChg>
      <pc:sldChg chg="delSp modSp mod">
        <pc:chgData name="Greens Technology" userId="e0fe6197c28cab4d" providerId="LiveId" clId="{82F9B19F-80DF-4D05-8DC2-5B5A4D97D6D4}" dt="2020-07-07T20:52:56.868" v="4345" actId="1076"/>
        <pc:sldMkLst>
          <pc:docMk/>
          <pc:sldMk cId="0" sldId="458"/>
        </pc:sldMkLst>
        <pc:spChg chg="del mod">
          <ac:chgData name="Greens Technology" userId="e0fe6197c28cab4d" providerId="LiveId" clId="{82F9B19F-80DF-4D05-8DC2-5B5A4D97D6D4}" dt="2020-07-07T20:52:53.773" v="4344" actId="478"/>
          <ac:spMkLst>
            <pc:docMk/>
            <pc:sldMk cId="0" sldId="458"/>
            <ac:spMk id="3" creationId="{00000000-0000-0000-0000-000000000000}"/>
          </ac:spMkLst>
        </pc:spChg>
        <pc:picChg chg="mod">
          <ac:chgData name="Greens Technology" userId="e0fe6197c28cab4d" providerId="LiveId" clId="{82F9B19F-80DF-4D05-8DC2-5B5A4D97D6D4}" dt="2020-07-07T20:52:56.868" v="4345" actId="1076"/>
          <ac:picMkLst>
            <pc:docMk/>
            <pc:sldMk cId="0" sldId="458"/>
            <ac:picMk id="5" creationId="{00000000-0000-0000-0000-000000000000}"/>
          </ac:picMkLst>
        </pc:picChg>
      </pc:sldChg>
      <pc:sldChg chg="addSp delSp modSp mod delAnim modAnim">
        <pc:chgData name="Greens Technology" userId="e0fe6197c28cab4d" providerId="LiveId" clId="{82F9B19F-80DF-4D05-8DC2-5B5A4D97D6D4}" dt="2020-07-07T22:12:11.268" v="4920" actId="1076"/>
        <pc:sldMkLst>
          <pc:docMk/>
          <pc:sldMk cId="0" sldId="461"/>
        </pc:sldMkLst>
        <pc:spChg chg="mod">
          <ac:chgData name="Greens Technology" userId="e0fe6197c28cab4d" providerId="LiveId" clId="{82F9B19F-80DF-4D05-8DC2-5B5A4D97D6D4}" dt="2020-07-07T22:07:49.518" v="4898" actId="207"/>
          <ac:spMkLst>
            <pc:docMk/>
            <pc:sldMk cId="0" sldId="461"/>
            <ac:spMk id="2" creationId="{00000000-0000-0000-0000-000000000000}"/>
          </ac:spMkLst>
        </pc:spChg>
        <pc:spChg chg="del mod">
          <ac:chgData name="Greens Technology" userId="e0fe6197c28cab4d" providerId="LiveId" clId="{82F9B19F-80DF-4D05-8DC2-5B5A4D97D6D4}" dt="2020-07-07T22:12:02.339" v="4917" actId="478"/>
          <ac:spMkLst>
            <pc:docMk/>
            <pc:sldMk cId="0" sldId="461"/>
            <ac:spMk id="3" creationId="{00000000-0000-0000-0000-000000000000}"/>
          </ac:spMkLst>
        </pc:spChg>
        <pc:spChg chg="add del mod">
          <ac:chgData name="Greens Technology" userId="e0fe6197c28cab4d" providerId="LiveId" clId="{82F9B19F-80DF-4D05-8DC2-5B5A4D97D6D4}" dt="2020-07-07T22:12:05.319" v="4918" actId="478"/>
          <ac:spMkLst>
            <pc:docMk/>
            <pc:sldMk cId="0" sldId="461"/>
            <ac:spMk id="5" creationId="{A7F7D6E8-2F79-4B77-916B-A3B5D69B802B}"/>
          </ac:spMkLst>
        </pc:spChg>
        <pc:picChg chg="add mod">
          <ac:chgData name="Greens Technology" userId="e0fe6197c28cab4d" providerId="LiveId" clId="{82F9B19F-80DF-4D05-8DC2-5B5A4D97D6D4}" dt="2020-07-07T22:12:11.268" v="4920" actId="1076"/>
          <ac:picMkLst>
            <pc:docMk/>
            <pc:sldMk cId="0" sldId="461"/>
            <ac:picMk id="18434" creationId="{BD299453-70C3-484F-9AC5-ED3DF082529B}"/>
          </ac:picMkLst>
        </pc:picChg>
      </pc:sldChg>
      <pc:sldChg chg="modSp del mod">
        <pc:chgData name="Greens Technology" userId="e0fe6197c28cab4d" providerId="LiveId" clId="{82F9B19F-80DF-4D05-8DC2-5B5A4D97D6D4}" dt="2020-07-07T22:13:21.039" v="4924" actId="2696"/>
        <pc:sldMkLst>
          <pc:docMk/>
          <pc:sldMk cId="0" sldId="463"/>
        </pc:sldMkLst>
        <pc:spChg chg="mod">
          <ac:chgData name="Greens Technology" userId="e0fe6197c28cab4d" providerId="LiveId" clId="{82F9B19F-80DF-4D05-8DC2-5B5A4D97D6D4}" dt="2020-07-07T22:13:12.939" v="4923" actId="20577"/>
          <ac:spMkLst>
            <pc:docMk/>
            <pc:sldMk cId="0" sldId="463"/>
            <ac:spMk id="3" creationId="{00000000-0000-0000-0000-000000000000}"/>
          </ac:spMkLst>
        </pc:spChg>
      </pc:sldChg>
      <pc:sldChg chg="addSp delSp modSp mod">
        <pc:chgData name="Greens Technology" userId="e0fe6197c28cab4d" providerId="LiveId" clId="{82F9B19F-80DF-4D05-8DC2-5B5A4D97D6D4}" dt="2020-07-07T22:16:25.066" v="4932" actId="1076"/>
        <pc:sldMkLst>
          <pc:docMk/>
          <pc:sldMk cId="0" sldId="465"/>
        </pc:sldMkLst>
        <pc:spChg chg="mod">
          <ac:chgData name="Greens Technology" userId="e0fe6197c28cab4d" providerId="LiveId" clId="{82F9B19F-80DF-4D05-8DC2-5B5A4D97D6D4}" dt="2020-07-07T22:16:25.066" v="4932" actId="1076"/>
          <ac:spMkLst>
            <pc:docMk/>
            <pc:sldMk cId="0" sldId="465"/>
            <ac:spMk id="2" creationId="{00000000-0000-0000-0000-000000000000}"/>
          </ac:spMkLst>
        </pc:spChg>
        <pc:spChg chg="del mod">
          <ac:chgData name="Greens Technology" userId="e0fe6197c28cab4d" providerId="LiveId" clId="{82F9B19F-80DF-4D05-8DC2-5B5A4D97D6D4}" dt="2020-07-07T22:15:56.198" v="4927" actId="478"/>
          <ac:spMkLst>
            <pc:docMk/>
            <pc:sldMk cId="0" sldId="465"/>
            <ac:spMk id="3" creationId="{00000000-0000-0000-0000-000000000000}"/>
          </ac:spMkLst>
        </pc:spChg>
        <pc:spChg chg="add del mod">
          <ac:chgData name="Greens Technology" userId="e0fe6197c28cab4d" providerId="LiveId" clId="{82F9B19F-80DF-4D05-8DC2-5B5A4D97D6D4}" dt="2020-07-07T22:15:58.740" v="4928" actId="478"/>
          <ac:spMkLst>
            <pc:docMk/>
            <pc:sldMk cId="0" sldId="465"/>
            <ac:spMk id="5" creationId="{464AE691-36C6-42D9-8DFB-45BCA2D495D6}"/>
          </ac:spMkLst>
        </pc:spChg>
        <pc:picChg chg="add mod">
          <ac:chgData name="Greens Technology" userId="e0fe6197c28cab4d" providerId="LiveId" clId="{82F9B19F-80DF-4D05-8DC2-5B5A4D97D6D4}" dt="2020-07-07T22:16:15.941" v="4931" actId="1076"/>
          <ac:picMkLst>
            <pc:docMk/>
            <pc:sldMk cId="0" sldId="465"/>
            <ac:picMk id="19458" creationId="{0057E7EF-49E5-44BC-93BF-BB7EE6CF04D9}"/>
          </ac:picMkLst>
        </pc:picChg>
      </pc:sldChg>
      <pc:sldChg chg="addSp modSp mod">
        <pc:chgData name="Greens Technology" userId="e0fe6197c28cab4d" providerId="LiveId" clId="{82F9B19F-80DF-4D05-8DC2-5B5A4D97D6D4}" dt="2020-07-07T20:34:30.216" v="4221" actId="14100"/>
        <pc:sldMkLst>
          <pc:docMk/>
          <pc:sldMk cId="0" sldId="466"/>
        </pc:sldMkLst>
        <pc:spChg chg="mod">
          <ac:chgData name="Greens Technology" userId="e0fe6197c28cab4d" providerId="LiveId" clId="{82F9B19F-80DF-4D05-8DC2-5B5A4D97D6D4}" dt="2020-07-07T20:31:41.213" v="4213" actId="20577"/>
          <ac:spMkLst>
            <pc:docMk/>
            <pc:sldMk cId="0" sldId="466"/>
            <ac:spMk id="2" creationId="{00000000-0000-0000-0000-000000000000}"/>
          </ac:spMkLst>
        </pc:spChg>
        <pc:spChg chg="mod">
          <ac:chgData name="Greens Technology" userId="e0fe6197c28cab4d" providerId="LiveId" clId="{82F9B19F-80DF-4D05-8DC2-5B5A4D97D6D4}" dt="2020-07-07T20:32:50.173" v="4218" actId="20577"/>
          <ac:spMkLst>
            <pc:docMk/>
            <pc:sldMk cId="0" sldId="466"/>
            <ac:spMk id="3" creationId="{00000000-0000-0000-0000-000000000000}"/>
          </ac:spMkLst>
        </pc:spChg>
        <pc:picChg chg="add mod">
          <ac:chgData name="Greens Technology" userId="e0fe6197c28cab4d" providerId="LiveId" clId="{82F9B19F-80DF-4D05-8DC2-5B5A4D97D6D4}" dt="2020-07-07T20:34:30.216" v="4221" actId="14100"/>
          <ac:picMkLst>
            <pc:docMk/>
            <pc:sldMk cId="0" sldId="466"/>
            <ac:picMk id="4098" creationId="{F5A73026-8ACF-4190-8CDA-48A1A72AA70F}"/>
          </ac:picMkLst>
        </pc:picChg>
      </pc:sldChg>
      <pc:sldChg chg="modSp mod">
        <pc:chgData name="Greens Technology" userId="e0fe6197c28cab4d" providerId="LiveId" clId="{82F9B19F-80DF-4D05-8DC2-5B5A4D97D6D4}" dt="2020-07-07T19:53:05.248" v="3778" actId="20577"/>
        <pc:sldMkLst>
          <pc:docMk/>
          <pc:sldMk cId="0" sldId="467"/>
        </pc:sldMkLst>
        <pc:spChg chg="mod">
          <ac:chgData name="Greens Technology" userId="e0fe6197c28cab4d" providerId="LiveId" clId="{82F9B19F-80DF-4D05-8DC2-5B5A4D97D6D4}" dt="2020-07-07T19:53:05.248" v="3778" actId="20577"/>
          <ac:spMkLst>
            <pc:docMk/>
            <pc:sldMk cId="0" sldId="467"/>
            <ac:spMk id="2" creationId="{00000000-0000-0000-0000-000000000000}"/>
          </ac:spMkLst>
        </pc:spChg>
      </pc:sldChg>
      <pc:sldChg chg="modSp mod">
        <pc:chgData name="Greens Technology" userId="e0fe6197c28cab4d" providerId="LiveId" clId="{82F9B19F-80DF-4D05-8DC2-5B5A4D97D6D4}" dt="2020-07-07T19:54:08.756" v="3782" actId="1076"/>
        <pc:sldMkLst>
          <pc:docMk/>
          <pc:sldMk cId="0" sldId="468"/>
        </pc:sldMkLst>
        <pc:spChg chg="mod">
          <ac:chgData name="Greens Technology" userId="e0fe6197c28cab4d" providerId="LiveId" clId="{82F9B19F-80DF-4D05-8DC2-5B5A4D97D6D4}" dt="2020-07-07T19:54:08.756" v="3782" actId="1076"/>
          <ac:spMkLst>
            <pc:docMk/>
            <pc:sldMk cId="0" sldId="468"/>
            <ac:spMk id="3" creationId="{00000000-0000-0000-0000-000000000000}"/>
          </ac:spMkLst>
        </pc:spChg>
      </pc:sldChg>
      <pc:sldChg chg="addSp modSp mod">
        <pc:chgData name="Greens Technology" userId="e0fe6197c28cab4d" providerId="LiveId" clId="{82F9B19F-80DF-4D05-8DC2-5B5A4D97D6D4}" dt="2020-07-07T22:31:50.771" v="5701" actId="1076"/>
        <pc:sldMkLst>
          <pc:docMk/>
          <pc:sldMk cId="0" sldId="469"/>
        </pc:sldMkLst>
        <pc:spChg chg="mod">
          <ac:chgData name="Greens Technology" userId="e0fe6197c28cab4d" providerId="LiveId" clId="{82F9B19F-80DF-4D05-8DC2-5B5A4D97D6D4}" dt="2020-07-07T22:31:24.733" v="5700" actId="6549"/>
          <ac:spMkLst>
            <pc:docMk/>
            <pc:sldMk cId="0" sldId="469"/>
            <ac:spMk id="5" creationId="{00000000-0000-0000-0000-000000000000}"/>
          </ac:spMkLst>
        </pc:spChg>
        <pc:spChg chg="mod">
          <ac:chgData name="Greens Technology" userId="e0fe6197c28cab4d" providerId="LiveId" clId="{82F9B19F-80DF-4D05-8DC2-5B5A4D97D6D4}" dt="2020-07-07T22:31:07.800" v="5692" actId="27636"/>
          <ac:spMkLst>
            <pc:docMk/>
            <pc:sldMk cId="0" sldId="469"/>
            <ac:spMk id="7" creationId="{00000000-0000-0000-0000-000000000000}"/>
          </ac:spMkLst>
        </pc:spChg>
        <pc:picChg chg="add mod">
          <ac:chgData name="Greens Technology" userId="e0fe6197c28cab4d" providerId="LiveId" clId="{82F9B19F-80DF-4D05-8DC2-5B5A4D97D6D4}" dt="2020-07-07T22:31:50.771" v="5701" actId="1076"/>
          <ac:picMkLst>
            <pc:docMk/>
            <pc:sldMk cId="0" sldId="469"/>
            <ac:picMk id="22530" creationId="{17AFFB76-4678-42E8-AEC7-E2A3D1C548BB}"/>
          </ac:picMkLst>
        </pc:picChg>
      </pc:sldChg>
      <pc:sldChg chg="addSp delSp modSp mod">
        <pc:chgData name="Greens Technology" userId="e0fe6197c28cab4d" providerId="LiveId" clId="{82F9B19F-80DF-4D05-8DC2-5B5A4D97D6D4}" dt="2020-07-07T23:15:30.802" v="6010" actId="20577"/>
        <pc:sldMkLst>
          <pc:docMk/>
          <pc:sldMk cId="0" sldId="471"/>
        </pc:sldMkLst>
        <pc:spChg chg="mod">
          <ac:chgData name="Greens Technology" userId="e0fe6197c28cab4d" providerId="LiveId" clId="{82F9B19F-80DF-4D05-8DC2-5B5A4D97D6D4}" dt="2020-07-07T23:15:30.802" v="6010" actId="20577"/>
          <ac:spMkLst>
            <pc:docMk/>
            <pc:sldMk cId="0" sldId="471"/>
            <ac:spMk id="2" creationId="{00000000-0000-0000-0000-000000000000}"/>
          </ac:spMkLst>
        </pc:spChg>
        <pc:picChg chg="add del mod">
          <ac:chgData name="Greens Technology" userId="e0fe6197c28cab4d" providerId="LiveId" clId="{82F9B19F-80DF-4D05-8DC2-5B5A4D97D6D4}" dt="2020-07-07T23:13:56.255" v="5980" actId="21"/>
          <ac:picMkLst>
            <pc:docMk/>
            <pc:sldMk cId="0" sldId="471"/>
            <ac:picMk id="3" creationId="{69A1CEE3-68A7-44C2-8949-95259CD59B38}"/>
          </ac:picMkLst>
        </pc:picChg>
      </pc:sldChg>
      <pc:sldChg chg="addSp delSp modSp modAnim">
        <pc:chgData name="Greens Technology" userId="e0fe6197c28cab4d" providerId="LiveId" clId="{82F9B19F-80DF-4D05-8DC2-5B5A4D97D6D4}" dt="2020-07-08T00:51:38.792" v="6671" actId="478"/>
        <pc:sldMkLst>
          <pc:docMk/>
          <pc:sldMk cId="0" sldId="473"/>
        </pc:sldMkLst>
        <pc:spChg chg="add del mod">
          <ac:chgData name="Greens Technology" userId="e0fe6197c28cab4d" providerId="LiveId" clId="{82F9B19F-80DF-4D05-8DC2-5B5A4D97D6D4}" dt="2020-07-08T00:50:23.937" v="6668" actId="478"/>
          <ac:spMkLst>
            <pc:docMk/>
            <pc:sldMk cId="0" sldId="473"/>
            <ac:spMk id="3" creationId="{00000000-0000-0000-0000-000000000000}"/>
          </ac:spMkLst>
        </pc:spChg>
        <pc:spChg chg="add del mod">
          <ac:chgData name="Greens Technology" userId="e0fe6197c28cab4d" providerId="LiveId" clId="{82F9B19F-80DF-4D05-8DC2-5B5A4D97D6D4}" dt="2020-07-08T00:50:23.937" v="6668" actId="478"/>
          <ac:spMkLst>
            <pc:docMk/>
            <pc:sldMk cId="0" sldId="473"/>
            <ac:spMk id="4" creationId="{D368AE1F-9605-4708-9237-B3F3C18833DE}"/>
          </ac:spMkLst>
        </pc:spChg>
        <pc:picChg chg="add del">
          <ac:chgData name="Greens Technology" userId="e0fe6197c28cab4d" providerId="LiveId" clId="{82F9B19F-80DF-4D05-8DC2-5B5A4D97D6D4}" dt="2020-07-08T00:50:27.216" v="6669" actId="478"/>
          <ac:picMkLst>
            <pc:docMk/>
            <pc:sldMk cId="0" sldId="473"/>
            <ac:picMk id="37890" creationId="{D9BC1F17-D5B4-4B55-8EE1-99959F521DFB}"/>
          </ac:picMkLst>
        </pc:picChg>
        <pc:picChg chg="add del">
          <ac:chgData name="Greens Technology" userId="e0fe6197c28cab4d" providerId="LiveId" clId="{82F9B19F-80DF-4D05-8DC2-5B5A4D97D6D4}" dt="2020-07-08T00:51:38.792" v="6671" actId="478"/>
          <ac:picMkLst>
            <pc:docMk/>
            <pc:sldMk cId="0" sldId="473"/>
            <ac:picMk id="37892" creationId="{CF27A11E-41C8-4CDE-AA1A-00A38AE50F2A}"/>
          </ac:picMkLst>
        </pc:picChg>
      </pc:sldChg>
      <pc:sldChg chg="addSp modSp mod">
        <pc:chgData name="Greens Technology" userId="e0fe6197c28cab4d" providerId="LiveId" clId="{82F9B19F-80DF-4D05-8DC2-5B5A4D97D6D4}" dt="2020-06-22T22:41:43.252" v="2635" actId="207"/>
        <pc:sldMkLst>
          <pc:docMk/>
          <pc:sldMk cId="0" sldId="474"/>
        </pc:sldMkLst>
        <pc:spChg chg="mod">
          <ac:chgData name="Greens Technology" userId="e0fe6197c28cab4d" providerId="LiveId" clId="{82F9B19F-80DF-4D05-8DC2-5B5A4D97D6D4}" dt="2020-06-22T22:41:43.252" v="2635" actId="207"/>
          <ac:spMkLst>
            <pc:docMk/>
            <pc:sldMk cId="0" sldId="474"/>
            <ac:spMk id="2" creationId="{00000000-0000-0000-0000-000000000000}"/>
          </ac:spMkLst>
        </pc:spChg>
        <pc:picChg chg="add mod">
          <ac:chgData name="Greens Technology" userId="e0fe6197c28cab4d" providerId="LiveId" clId="{82F9B19F-80DF-4D05-8DC2-5B5A4D97D6D4}" dt="2020-06-22T22:38:36.923" v="2499" actId="1076"/>
          <ac:picMkLst>
            <pc:docMk/>
            <pc:sldMk cId="0" sldId="474"/>
            <ac:picMk id="3" creationId="{C286037D-1FE5-4A5C-9FF5-CD5B8F99FFB3}"/>
          </ac:picMkLst>
        </pc:picChg>
      </pc:sldChg>
      <pc:sldChg chg="addSp modSp mod">
        <pc:chgData name="Greens Technology" userId="e0fe6197c28cab4d" providerId="LiveId" clId="{82F9B19F-80DF-4D05-8DC2-5B5A4D97D6D4}" dt="2020-07-07T21:21:49.763" v="4593" actId="1076"/>
        <pc:sldMkLst>
          <pc:docMk/>
          <pc:sldMk cId="0" sldId="475"/>
        </pc:sldMkLst>
        <pc:picChg chg="add mod">
          <ac:chgData name="Greens Technology" userId="e0fe6197c28cab4d" providerId="LiveId" clId="{82F9B19F-80DF-4D05-8DC2-5B5A4D97D6D4}" dt="2020-07-07T21:21:45.638" v="4591" actId="1076"/>
          <ac:picMkLst>
            <pc:docMk/>
            <pc:sldMk cId="0" sldId="475"/>
            <ac:picMk id="3" creationId="{14BC1C4D-F12B-4470-A69E-BCD8D1B620AB}"/>
          </ac:picMkLst>
        </pc:picChg>
        <pc:picChg chg="mod">
          <ac:chgData name="Greens Technology" userId="e0fe6197c28cab4d" providerId="LiveId" clId="{82F9B19F-80DF-4D05-8DC2-5B5A4D97D6D4}" dt="2020-07-07T21:21:49.763" v="4593" actId="1076"/>
          <ac:picMkLst>
            <pc:docMk/>
            <pc:sldMk cId="0" sldId="475"/>
            <ac:picMk id="6" creationId="{00000000-0000-0000-0000-000000000000}"/>
          </ac:picMkLst>
        </pc:picChg>
      </pc:sldChg>
      <pc:sldChg chg="addSp delSp modSp mod">
        <pc:chgData name="Greens Technology" userId="e0fe6197c28cab4d" providerId="LiveId" clId="{82F9B19F-80DF-4D05-8DC2-5B5A4D97D6D4}" dt="2020-06-22T22:19:11.861" v="2399" actId="1076"/>
        <pc:sldMkLst>
          <pc:docMk/>
          <pc:sldMk cId="0" sldId="489"/>
        </pc:sldMkLst>
        <pc:spChg chg="mod">
          <ac:chgData name="Greens Technology" userId="e0fe6197c28cab4d" providerId="LiveId" clId="{82F9B19F-80DF-4D05-8DC2-5B5A4D97D6D4}" dt="2020-06-22T22:19:07.281" v="2398" actId="1076"/>
          <ac:spMkLst>
            <pc:docMk/>
            <pc:sldMk cId="0" sldId="489"/>
            <ac:spMk id="4" creationId="{00000000-0000-0000-0000-000000000000}"/>
          </ac:spMkLst>
        </pc:spChg>
        <pc:picChg chg="add mod">
          <ac:chgData name="Greens Technology" userId="e0fe6197c28cab4d" providerId="LiveId" clId="{82F9B19F-80DF-4D05-8DC2-5B5A4D97D6D4}" dt="2020-06-22T22:19:11.861" v="2399" actId="1076"/>
          <ac:picMkLst>
            <pc:docMk/>
            <pc:sldMk cId="0" sldId="489"/>
            <ac:picMk id="15362" creationId="{2DFF5E58-9C71-4524-82F6-CD79DC027A8A}"/>
          </ac:picMkLst>
        </pc:picChg>
        <pc:picChg chg="add del">
          <ac:chgData name="Greens Technology" userId="e0fe6197c28cab4d" providerId="LiveId" clId="{82F9B19F-80DF-4D05-8DC2-5B5A4D97D6D4}" dt="2020-06-22T22:18:51.986" v="2395" actId="21"/>
          <ac:picMkLst>
            <pc:docMk/>
            <pc:sldMk cId="0" sldId="489"/>
            <ac:picMk id="15364" creationId="{6BE771E1-8EBE-4FCF-816F-907E4C43C493}"/>
          </ac:picMkLst>
        </pc:picChg>
      </pc:sldChg>
      <pc:sldChg chg="addSp delSp modSp mod">
        <pc:chgData name="Greens Technology" userId="e0fe6197c28cab4d" providerId="LiveId" clId="{82F9B19F-80DF-4D05-8DC2-5B5A4D97D6D4}" dt="2020-07-07T21:07:52.624" v="4386" actId="1076"/>
        <pc:sldMkLst>
          <pc:docMk/>
          <pc:sldMk cId="0" sldId="490"/>
        </pc:sldMkLst>
        <pc:spChg chg="mod">
          <ac:chgData name="Greens Technology" userId="e0fe6197c28cab4d" providerId="LiveId" clId="{82F9B19F-80DF-4D05-8DC2-5B5A4D97D6D4}" dt="2020-07-07T21:05:38.242" v="4376" actId="20577"/>
          <ac:spMkLst>
            <pc:docMk/>
            <pc:sldMk cId="0" sldId="490"/>
            <ac:spMk id="8" creationId="{00000000-0000-0000-0000-000000000000}"/>
          </ac:spMkLst>
        </pc:spChg>
        <pc:picChg chg="add mod">
          <ac:chgData name="Greens Technology" userId="e0fe6197c28cab4d" providerId="LiveId" clId="{82F9B19F-80DF-4D05-8DC2-5B5A4D97D6D4}" dt="2020-07-07T21:07:48.524" v="4385" actId="1076"/>
          <ac:picMkLst>
            <pc:docMk/>
            <pc:sldMk cId="0" sldId="490"/>
            <ac:picMk id="3" creationId="{3B4AF276-4F6C-4152-B49E-35DEC8C93C8C}"/>
          </ac:picMkLst>
        </pc:picChg>
        <pc:picChg chg="add mod">
          <ac:chgData name="Greens Technology" userId="e0fe6197c28cab4d" providerId="LiveId" clId="{82F9B19F-80DF-4D05-8DC2-5B5A4D97D6D4}" dt="2020-07-07T21:07:52.624" v="4386" actId="1076"/>
          <ac:picMkLst>
            <pc:docMk/>
            <pc:sldMk cId="0" sldId="490"/>
            <ac:picMk id="5" creationId="{8AB67F51-76BC-4274-A21F-F67EAD129721}"/>
          </ac:picMkLst>
        </pc:picChg>
        <pc:picChg chg="add del mod">
          <ac:chgData name="Greens Technology" userId="e0fe6197c28cab4d" providerId="LiveId" clId="{82F9B19F-80DF-4D05-8DC2-5B5A4D97D6D4}" dt="2020-07-07T21:06:34.877" v="4378" actId="478"/>
          <ac:picMkLst>
            <pc:docMk/>
            <pc:sldMk cId="0" sldId="490"/>
            <ac:picMk id="8194" creationId="{DFBB7244-118C-4E57-98B6-B98E834DC4A8}"/>
          </ac:picMkLst>
        </pc:picChg>
      </pc:sldChg>
      <pc:sldChg chg="addSp modSp mod">
        <pc:chgData name="Greens Technology" userId="e0fe6197c28cab4d" providerId="LiveId" clId="{82F9B19F-80DF-4D05-8DC2-5B5A4D97D6D4}" dt="2020-07-07T21:08:47.966" v="4393" actId="115"/>
        <pc:sldMkLst>
          <pc:docMk/>
          <pc:sldMk cId="0" sldId="491"/>
        </pc:sldMkLst>
        <pc:spChg chg="mod">
          <ac:chgData name="Greens Technology" userId="e0fe6197c28cab4d" providerId="LiveId" clId="{82F9B19F-80DF-4D05-8DC2-5B5A4D97D6D4}" dt="2020-07-07T21:08:47.966" v="4393" actId="115"/>
          <ac:spMkLst>
            <pc:docMk/>
            <pc:sldMk cId="0" sldId="491"/>
            <ac:spMk id="3" creationId="{00000000-0000-0000-0000-000000000000}"/>
          </ac:spMkLst>
        </pc:spChg>
        <pc:picChg chg="add mod">
          <ac:chgData name="Greens Technology" userId="e0fe6197c28cab4d" providerId="LiveId" clId="{82F9B19F-80DF-4D05-8DC2-5B5A4D97D6D4}" dt="2020-07-07T21:08:29.728" v="4389" actId="1076"/>
          <ac:picMkLst>
            <pc:docMk/>
            <pc:sldMk cId="0" sldId="491"/>
            <ac:picMk id="9218" creationId="{9E4C9039-B217-4426-9FF5-679BC6F389A5}"/>
          </ac:picMkLst>
        </pc:picChg>
      </pc:sldChg>
      <pc:sldChg chg="addSp delSp modSp">
        <pc:chgData name="Greens Technology" userId="e0fe6197c28cab4d" providerId="LiveId" clId="{82F9B19F-80DF-4D05-8DC2-5B5A4D97D6D4}" dt="2020-07-07T21:01:06.234" v="4348" actId="21"/>
        <pc:sldMkLst>
          <pc:docMk/>
          <pc:sldMk cId="0" sldId="492"/>
        </pc:sldMkLst>
        <pc:picChg chg="add del mod">
          <ac:chgData name="Greens Technology" userId="e0fe6197c28cab4d" providerId="LiveId" clId="{82F9B19F-80DF-4D05-8DC2-5B5A4D97D6D4}" dt="2020-07-07T21:01:06.234" v="4348" actId="21"/>
          <ac:picMkLst>
            <pc:docMk/>
            <pc:sldMk cId="0" sldId="492"/>
            <ac:picMk id="7170" creationId="{58942F5A-17DD-4EBF-8315-0AE6E1516457}"/>
          </ac:picMkLst>
        </pc:picChg>
      </pc:sldChg>
      <pc:sldChg chg="addSp delSp modSp mod">
        <pc:chgData name="Greens Technology" userId="e0fe6197c28cab4d" providerId="LiveId" clId="{82F9B19F-80DF-4D05-8DC2-5B5A4D97D6D4}" dt="2020-07-07T21:19:40.116" v="4589" actId="1076"/>
        <pc:sldMkLst>
          <pc:docMk/>
          <pc:sldMk cId="0" sldId="493"/>
        </pc:sldMkLst>
        <pc:spChg chg="del">
          <ac:chgData name="Greens Technology" userId="e0fe6197c28cab4d" providerId="LiveId" clId="{82F9B19F-80DF-4D05-8DC2-5B5A4D97D6D4}" dt="2020-07-07T21:12:06.620" v="4399" actId="478"/>
          <ac:spMkLst>
            <pc:docMk/>
            <pc:sldMk cId="0" sldId="493"/>
            <ac:spMk id="3" creationId="{00000000-0000-0000-0000-000000000000}"/>
          </ac:spMkLst>
        </pc:spChg>
        <pc:spChg chg="add mod">
          <ac:chgData name="Greens Technology" userId="e0fe6197c28cab4d" providerId="LiveId" clId="{82F9B19F-80DF-4D05-8DC2-5B5A4D97D6D4}" dt="2020-07-07T21:19:32.837" v="4587" actId="1076"/>
          <ac:spMkLst>
            <pc:docMk/>
            <pc:sldMk cId="0" sldId="493"/>
            <ac:spMk id="5" creationId="{C5E5C559-B56E-43CF-A4AD-B90917105B4A}"/>
          </ac:spMkLst>
        </pc:spChg>
        <pc:spChg chg="add del mod">
          <ac:chgData name="Greens Technology" userId="e0fe6197c28cab4d" providerId="LiveId" clId="{82F9B19F-80DF-4D05-8DC2-5B5A4D97D6D4}" dt="2020-07-07T21:12:09.637" v="4400" actId="478"/>
          <ac:spMkLst>
            <pc:docMk/>
            <pc:sldMk cId="0" sldId="493"/>
            <ac:spMk id="6" creationId="{2014BB26-A36B-48F5-9DB3-5BC4C05603CE}"/>
          </ac:spMkLst>
        </pc:spChg>
        <pc:spChg chg="add mod">
          <ac:chgData name="Greens Technology" userId="e0fe6197c28cab4d" providerId="LiveId" clId="{82F9B19F-80DF-4D05-8DC2-5B5A4D97D6D4}" dt="2020-07-07T21:19:40.116" v="4589" actId="1076"/>
          <ac:spMkLst>
            <pc:docMk/>
            <pc:sldMk cId="0" sldId="493"/>
            <ac:spMk id="7" creationId="{C7430141-0E91-4C3B-90D7-5D95920CBD87}"/>
          </ac:spMkLst>
        </pc:spChg>
        <pc:picChg chg="add mod">
          <ac:chgData name="Greens Technology" userId="e0fe6197c28cab4d" providerId="LiveId" clId="{82F9B19F-80DF-4D05-8DC2-5B5A4D97D6D4}" dt="2020-07-07T21:19:34.980" v="4588" actId="1076"/>
          <ac:picMkLst>
            <pc:docMk/>
            <pc:sldMk cId="0" sldId="493"/>
            <ac:picMk id="10242" creationId="{71304196-3B05-4CEE-A8FD-B3EBF01D3748}"/>
          </ac:picMkLst>
        </pc:picChg>
      </pc:sldChg>
      <pc:sldChg chg="addSp delSp modSp mod">
        <pc:chgData name="Greens Technology" userId="e0fe6197c28cab4d" providerId="LiveId" clId="{82F9B19F-80DF-4D05-8DC2-5B5A4D97D6D4}" dt="2020-07-07T20:51:41.347" v="4337" actId="20577"/>
        <pc:sldMkLst>
          <pc:docMk/>
          <pc:sldMk cId="0" sldId="494"/>
        </pc:sldMkLst>
        <pc:spChg chg="mod">
          <ac:chgData name="Greens Technology" userId="e0fe6197c28cab4d" providerId="LiveId" clId="{82F9B19F-80DF-4D05-8DC2-5B5A4D97D6D4}" dt="2020-07-07T20:51:41.347" v="4337" actId="20577"/>
          <ac:spMkLst>
            <pc:docMk/>
            <pc:sldMk cId="0" sldId="494"/>
            <ac:spMk id="2" creationId="{00000000-0000-0000-0000-000000000000}"/>
          </ac:spMkLst>
        </pc:spChg>
        <pc:spChg chg="del mod">
          <ac:chgData name="Greens Technology" userId="e0fe6197c28cab4d" providerId="LiveId" clId="{82F9B19F-80DF-4D05-8DC2-5B5A4D97D6D4}" dt="2020-07-07T20:51:22.718" v="4329" actId="478"/>
          <ac:spMkLst>
            <pc:docMk/>
            <pc:sldMk cId="0" sldId="494"/>
            <ac:spMk id="5" creationId="{00000000-0000-0000-0000-000000000000}"/>
          </ac:spMkLst>
        </pc:spChg>
        <pc:picChg chg="add mod">
          <ac:chgData name="Greens Technology" userId="e0fe6197c28cab4d" providerId="LiveId" clId="{82F9B19F-80DF-4D05-8DC2-5B5A4D97D6D4}" dt="2020-07-07T20:51:37.859" v="4334" actId="1076"/>
          <ac:picMkLst>
            <pc:docMk/>
            <pc:sldMk cId="0" sldId="494"/>
            <ac:picMk id="3" creationId="{23302260-C7D2-4165-81C6-4F76068DEE82}"/>
          </ac:picMkLst>
        </pc:picChg>
      </pc:sldChg>
      <pc:sldChg chg="addSp delSp modSp mod">
        <pc:chgData name="Greens Technology" userId="e0fe6197c28cab4d" providerId="LiveId" clId="{82F9B19F-80DF-4D05-8DC2-5B5A4D97D6D4}" dt="2020-07-07T22:23:57.312" v="4993" actId="21"/>
        <pc:sldMkLst>
          <pc:docMk/>
          <pc:sldMk cId="0" sldId="504"/>
        </pc:sldMkLst>
        <pc:spChg chg="add del mod">
          <ac:chgData name="Greens Technology" userId="e0fe6197c28cab4d" providerId="LiveId" clId="{82F9B19F-80DF-4D05-8DC2-5B5A4D97D6D4}" dt="2020-07-07T22:23:57.312" v="4993" actId="21"/>
          <ac:spMkLst>
            <pc:docMk/>
            <pc:sldMk cId="0" sldId="504"/>
            <ac:spMk id="6" creationId="{E0D2546C-005D-49CE-AE8D-94535C72F0BF}"/>
          </ac:spMkLst>
        </pc:spChg>
      </pc:sldChg>
      <pc:sldChg chg="modSp mod">
        <pc:chgData name="Greens Technology" userId="e0fe6197c28cab4d" providerId="LiveId" clId="{82F9B19F-80DF-4D05-8DC2-5B5A4D97D6D4}" dt="2020-07-07T22:07:04.305" v="4895" actId="14100"/>
        <pc:sldMkLst>
          <pc:docMk/>
          <pc:sldMk cId="0" sldId="506"/>
        </pc:sldMkLst>
        <pc:spChg chg="mod">
          <ac:chgData name="Greens Technology" userId="e0fe6197c28cab4d" providerId="LiveId" clId="{82F9B19F-80DF-4D05-8DC2-5B5A4D97D6D4}" dt="2020-07-07T22:07:04.305" v="4895" actId="14100"/>
          <ac:spMkLst>
            <pc:docMk/>
            <pc:sldMk cId="0" sldId="506"/>
            <ac:spMk id="7" creationId="{00000000-0000-0000-0000-000000000000}"/>
          </ac:spMkLst>
        </pc:spChg>
      </pc:sldChg>
      <pc:sldChg chg="addSp delSp modSp mod">
        <pc:chgData name="Greens Technology" userId="e0fe6197c28cab4d" providerId="LiveId" clId="{82F9B19F-80DF-4D05-8DC2-5B5A4D97D6D4}" dt="2020-07-07T22:06:09.372" v="4888" actId="478"/>
        <pc:sldMkLst>
          <pc:docMk/>
          <pc:sldMk cId="0" sldId="509"/>
        </pc:sldMkLst>
        <pc:graphicFrameChg chg="mod modGraphic">
          <ac:chgData name="Greens Technology" userId="e0fe6197c28cab4d" providerId="LiveId" clId="{82F9B19F-80DF-4D05-8DC2-5B5A4D97D6D4}" dt="2020-07-07T22:03:21.112" v="4859" actId="122"/>
          <ac:graphicFrameMkLst>
            <pc:docMk/>
            <pc:sldMk cId="0" sldId="509"/>
            <ac:graphicFrameMk id="4" creationId="{00000000-0000-0000-0000-000000000000}"/>
          </ac:graphicFrameMkLst>
        </pc:graphicFrameChg>
        <pc:picChg chg="add del mod">
          <ac:chgData name="Greens Technology" userId="e0fe6197c28cab4d" providerId="LiveId" clId="{82F9B19F-80DF-4D05-8DC2-5B5A4D97D6D4}" dt="2020-07-07T22:00:18.545" v="4789" actId="478"/>
          <ac:picMkLst>
            <pc:docMk/>
            <pc:sldMk cId="0" sldId="509"/>
            <ac:picMk id="3" creationId="{BE5F6F4C-FE46-4287-9602-6D81EF5729B2}"/>
          </ac:picMkLst>
        </pc:picChg>
        <pc:picChg chg="add del mod">
          <ac:chgData name="Greens Technology" userId="e0fe6197c28cab4d" providerId="LiveId" clId="{82F9B19F-80DF-4D05-8DC2-5B5A4D97D6D4}" dt="2020-07-07T22:00:15.372" v="4787" actId="478"/>
          <ac:picMkLst>
            <pc:docMk/>
            <pc:sldMk cId="0" sldId="509"/>
            <ac:picMk id="6" creationId="{1A89C80C-01AD-4461-BC2B-B5655CD55B51}"/>
          </ac:picMkLst>
        </pc:picChg>
        <pc:picChg chg="add del mod">
          <ac:chgData name="Greens Technology" userId="e0fe6197c28cab4d" providerId="LiveId" clId="{82F9B19F-80DF-4D05-8DC2-5B5A4D97D6D4}" dt="2020-07-07T21:51:34.954" v="4770" actId="478"/>
          <ac:picMkLst>
            <pc:docMk/>
            <pc:sldMk cId="0" sldId="509"/>
            <ac:picMk id="7" creationId="{9B57A068-EE8D-4F99-BA4A-80E9CEDBDF92}"/>
          </ac:picMkLst>
        </pc:picChg>
        <pc:picChg chg="add del mod">
          <ac:chgData name="Greens Technology" userId="e0fe6197c28cab4d" providerId="LiveId" clId="{82F9B19F-80DF-4D05-8DC2-5B5A4D97D6D4}" dt="2020-07-07T22:06:06.308" v="4887" actId="478"/>
          <ac:picMkLst>
            <pc:docMk/>
            <pc:sldMk cId="0" sldId="509"/>
            <ac:picMk id="10" creationId="{B6A0A9ED-E33F-43D7-9C97-15EB1604909C}"/>
          </ac:picMkLst>
        </pc:picChg>
        <pc:picChg chg="add del mod">
          <ac:chgData name="Greens Technology" userId="e0fe6197c28cab4d" providerId="LiveId" clId="{82F9B19F-80DF-4D05-8DC2-5B5A4D97D6D4}" dt="2020-07-07T22:06:09.372" v="4888" actId="478"/>
          <ac:picMkLst>
            <pc:docMk/>
            <pc:sldMk cId="0" sldId="509"/>
            <ac:picMk id="12" creationId="{987A6C1E-274F-4795-B158-1B36F4590E3A}"/>
          </ac:picMkLst>
        </pc:picChg>
        <pc:picChg chg="add del mod">
          <ac:chgData name="Greens Technology" userId="e0fe6197c28cab4d" providerId="LiveId" clId="{82F9B19F-80DF-4D05-8DC2-5B5A4D97D6D4}" dt="2020-07-07T22:00:16.752" v="4788" actId="478"/>
          <ac:picMkLst>
            <pc:docMk/>
            <pc:sldMk cId="0" sldId="509"/>
            <ac:picMk id="17410" creationId="{BC9913A7-73F4-44DF-AD85-53B4499219F7}"/>
          </ac:picMkLst>
        </pc:picChg>
        <pc:picChg chg="add del mod">
          <ac:chgData name="Greens Technology" userId="e0fe6197c28cab4d" providerId="LiveId" clId="{82F9B19F-80DF-4D05-8DC2-5B5A4D97D6D4}" dt="2020-07-07T22:06:05.118" v="4886" actId="1076"/>
          <ac:picMkLst>
            <pc:docMk/>
            <pc:sldMk cId="0" sldId="509"/>
            <ac:picMk id="17412" creationId="{2A45D00F-B7E2-46BA-85DF-908BD395DC45}"/>
          </ac:picMkLst>
        </pc:picChg>
      </pc:sldChg>
      <pc:sldChg chg="addSp delSp modSp mod modAnim">
        <pc:chgData name="Greens Technology" userId="e0fe6197c28cab4d" providerId="LiveId" clId="{82F9B19F-80DF-4D05-8DC2-5B5A4D97D6D4}" dt="2020-06-22T20:08:58.181" v="1659" actId="478"/>
        <pc:sldMkLst>
          <pc:docMk/>
          <pc:sldMk cId="0" sldId="518"/>
        </pc:sldMkLst>
        <pc:spChg chg="del">
          <ac:chgData name="Greens Technology" userId="e0fe6197c28cab4d" providerId="LiveId" clId="{82F9B19F-80DF-4D05-8DC2-5B5A4D97D6D4}" dt="2020-06-22T20:08:56.313" v="1658" actId="478"/>
          <ac:spMkLst>
            <pc:docMk/>
            <pc:sldMk cId="0" sldId="518"/>
            <ac:spMk id="2" creationId="{00000000-0000-0000-0000-000000000000}"/>
          </ac:spMkLst>
        </pc:spChg>
        <pc:spChg chg="mod">
          <ac:chgData name="Greens Technology" userId="e0fe6197c28cab4d" providerId="LiveId" clId="{82F9B19F-80DF-4D05-8DC2-5B5A4D97D6D4}" dt="2020-06-22T19:57:03.687" v="1569" actId="20577"/>
          <ac:spMkLst>
            <pc:docMk/>
            <pc:sldMk cId="0" sldId="518"/>
            <ac:spMk id="3" creationId="{00000000-0000-0000-0000-000000000000}"/>
          </ac:spMkLst>
        </pc:spChg>
        <pc:spChg chg="add mod">
          <ac:chgData name="Greens Technology" userId="e0fe6197c28cab4d" providerId="LiveId" clId="{82F9B19F-80DF-4D05-8DC2-5B5A4D97D6D4}" dt="2020-06-22T20:08:50.352" v="1657" actId="20577"/>
          <ac:spMkLst>
            <pc:docMk/>
            <pc:sldMk cId="0" sldId="518"/>
            <ac:spMk id="4" creationId="{A484A0C6-83F3-4CC7-AF90-0F7BDCD0ADFD}"/>
          </ac:spMkLst>
        </pc:spChg>
        <pc:spChg chg="add del mod">
          <ac:chgData name="Greens Technology" userId="e0fe6197c28cab4d" providerId="LiveId" clId="{82F9B19F-80DF-4D05-8DC2-5B5A4D97D6D4}" dt="2020-06-22T20:08:58.181" v="1659" actId="478"/>
          <ac:spMkLst>
            <pc:docMk/>
            <pc:sldMk cId="0" sldId="518"/>
            <ac:spMk id="6" creationId="{4FB5EA09-483C-4AF5-9FB0-875FE2411078}"/>
          </ac:spMkLst>
        </pc:spChg>
      </pc:sldChg>
      <pc:sldChg chg="addSp delSp modSp mod">
        <pc:chgData name="Greens Technology" userId="e0fe6197c28cab4d" providerId="LiveId" clId="{82F9B19F-80DF-4D05-8DC2-5B5A4D97D6D4}" dt="2020-06-22T17:08:27.550" v="567" actId="21"/>
        <pc:sldMkLst>
          <pc:docMk/>
          <pc:sldMk cId="0" sldId="522"/>
        </pc:sldMkLst>
        <pc:spChg chg="add del mod">
          <ac:chgData name="Greens Technology" userId="e0fe6197c28cab4d" providerId="LiveId" clId="{82F9B19F-80DF-4D05-8DC2-5B5A4D97D6D4}" dt="2020-06-22T17:08:27.550" v="567" actId="21"/>
          <ac:spMkLst>
            <pc:docMk/>
            <pc:sldMk cId="0" sldId="522"/>
            <ac:spMk id="4" creationId="{A386BA03-0477-4D34-A72B-B11171BA1143}"/>
          </ac:spMkLst>
        </pc:spChg>
      </pc:sldChg>
      <pc:sldChg chg="addSp modSp mod">
        <pc:chgData name="Greens Technology" userId="e0fe6197c28cab4d" providerId="LiveId" clId="{82F9B19F-80DF-4D05-8DC2-5B5A4D97D6D4}" dt="2020-06-22T21:04:18.281" v="2009" actId="1076"/>
        <pc:sldMkLst>
          <pc:docMk/>
          <pc:sldMk cId="1092747652" sldId="537"/>
        </pc:sldMkLst>
        <pc:spChg chg="mod">
          <ac:chgData name="Greens Technology" userId="e0fe6197c28cab4d" providerId="LiveId" clId="{82F9B19F-80DF-4D05-8DC2-5B5A4D97D6D4}" dt="2020-06-22T21:04:18.281" v="2009" actId="1076"/>
          <ac:spMkLst>
            <pc:docMk/>
            <pc:sldMk cId="1092747652" sldId="537"/>
            <ac:spMk id="2" creationId="{81656234-7A86-4A72-BE83-DD08B9FB7B89}"/>
          </ac:spMkLst>
        </pc:spChg>
        <pc:spChg chg="add mod">
          <ac:chgData name="Greens Technology" userId="e0fe6197c28cab4d" providerId="LiveId" clId="{82F9B19F-80DF-4D05-8DC2-5B5A4D97D6D4}" dt="2020-06-22T17:05:01.536" v="525" actId="14100"/>
          <ac:spMkLst>
            <pc:docMk/>
            <pc:sldMk cId="1092747652" sldId="537"/>
            <ac:spMk id="4" creationId="{FD393B1E-B611-40AC-B8BD-4A2EBEEFFA89}"/>
          </ac:spMkLst>
        </pc:spChg>
        <pc:picChg chg="mod">
          <ac:chgData name="Greens Technology" userId="e0fe6197c28cab4d" providerId="LiveId" clId="{82F9B19F-80DF-4D05-8DC2-5B5A4D97D6D4}" dt="2020-06-22T17:05:15.991" v="528" actId="1076"/>
          <ac:picMkLst>
            <pc:docMk/>
            <pc:sldMk cId="1092747652" sldId="537"/>
            <ac:picMk id="6" creationId="{973A9042-C726-4804-A34F-2706DE2DDED9}"/>
          </ac:picMkLst>
        </pc:picChg>
      </pc:sldChg>
      <pc:sldChg chg="addSp delSp modSp mod">
        <pc:chgData name="Greens Technology" userId="e0fe6197c28cab4d" providerId="LiveId" clId="{82F9B19F-80DF-4D05-8DC2-5B5A4D97D6D4}" dt="2020-06-22T17:15:00.610" v="602" actId="1076"/>
        <pc:sldMkLst>
          <pc:docMk/>
          <pc:sldMk cId="3564522837" sldId="538"/>
        </pc:sldMkLst>
        <pc:spChg chg="mod">
          <ac:chgData name="Greens Technology" userId="e0fe6197c28cab4d" providerId="LiveId" clId="{82F9B19F-80DF-4D05-8DC2-5B5A4D97D6D4}" dt="2020-06-22T17:05:31.554" v="537" actId="207"/>
          <ac:spMkLst>
            <pc:docMk/>
            <pc:sldMk cId="3564522837" sldId="538"/>
            <ac:spMk id="2" creationId="{19901C5C-4DA4-4884-BEA8-3BF7A8C3DA08}"/>
          </ac:spMkLst>
        </pc:spChg>
        <pc:spChg chg="add del mod">
          <ac:chgData name="Greens Technology" userId="e0fe6197c28cab4d" providerId="LiveId" clId="{82F9B19F-80DF-4D05-8DC2-5B5A4D97D6D4}" dt="2020-06-22T17:10:11.311" v="585" actId="478"/>
          <ac:spMkLst>
            <pc:docMk/>
            <pc:sldMk cId="3564522837" sldId="538"/>
            <ac:spMk id="4" creationId="{564222B9-B329-4B57-9C50-18B5729EC6D4}"/>
          </ac:spMkLst>
        </pc:spChg>
        <pc:spChg chg="add mod">
          <ac:chgData name="Greens Technology" userId="e0fe6197c28cab4d" providerId="LiveId" clId="{82F9B19F-80DF-4D05-8DC2-5B5A4D97D6D4}" dt="2020-06-22T17:11:41.779" v="593" actId="1076"/>
          <ac:spMkLst>
            <pc:docMk/>
            <pc:sldMk cId="3564522837" sldId="538"/>
            <ac:spMk id="7" creationId="{AC71BAC8-602F-4D92-9A54-A516B605010F}"/>
          </ac:spMkLst>
        </pc:spChg>
        <pc:picChg chg="add mod">
          <ac:chgData name="Greens Technology" userId="e0fe6197c28cab4d" providerId="LiveId" clId="{82F9B19F-80DF-4D05-8DC2-5B5A4D97D6D4}" dt="2020-06-22T17:09:49.916" v="580" actId="14100"/>
          <ac:picMkLst>
            <pc:docMk/>
            <pc:sldMk cId="3564522837" sldId="538"/>
            <ac:picMk id="3" creationId="{670D0C59-2CAE-4A6B-825B-C8D6F8170FB9}"/>
          </ac:picMkLst>
        </pc:picChg>
        <pc:picChg chg="add mod">
          <ac:chgData name="Greens Technology" userId="e0fe6197c28cab4d" providerId="LiveId" clId="{82F9B19F-80DF-4D05-8DC2-5B5A4D97D6D4}" dt="2020-06-22T17:12:10.118" v="597" actId="1076"/>
          <ac:picMkLst>
            <pc:docMk/>
            <pc:sldMk cId="3564522837" sldId="538"/>
            <ac:picMk id="5" creationId="{E03266ED-75D0-42EA-B553-01C28F0FEDCF}"/>
          </ac:picMkLst>
        </pc:picChg>
        <pc:picChg chg="mod">
          <ac:chgData name="Greens Technology" userId="e0fe6197c28cab4d" providerId="LiveId" clId="{82F9B19F-80DF-4D05-8DC2-5B5A4D97D6D4}" dt="2020-06-22T17:09:51.826" v="581" actId="1076"/>
          <ac:picMkLst>
            <pc:docMk/>
            <pc:sldMk cId="3564522837" sldId="538"/>
            <ac:picMk id="6" creationId="{303CAC69-F4AF-46DE-828C-781477F675B7}"/>
          </ac:picMkLst>
        </pc:picChg>
        <pc:picChg chg="add mod">
          <ac:chgData name="Greens Technology" userId="e0fe6197c28cab4d" providerId="LiveId" clId="{82F9B19F-80DF-4D05-8DC2-5B5A4D97D6D4}" dt="2020-06-22T17:11:34.796" v="592" actId="14100"/>
          <ac:picMkLst>
            <pc:docMk/>
            <pc:sldMk cId="3564522837" sldId="538"/>
            <ac:picMk id="8" creationId="{C9BA8B2A-C630-4569-9127-6AF301AB80CB}"/>
          </ac:picMkLst>
        </pc:picChg>
        <pc:picChg chg="add mod">
          <ac:chgData name="Greens Technology" userId="e0fe6197c28cab4d" providerId="LiveId" clId="{82F9B19F-80DF-4D05-8DC2-5B5A4D97D6D4}" dt="2020-06-22T17:15:00.610" v="602" actId="1076"/>
          <ac:picMkLst>
            <pc:docMk/>
            <pc:sldMk cId="3564522837" sldId="538"/>
            <ac:picMk id="9" creationId="{9C8F6896-1F52-4773-B943-48CD7931923C}"/>
          </ac:picMkLst>
        </pc:picChg>
      </pc:sldChg>
      <pc:sldChg chg="addSp delSp modSp">
        <pc:chgData name="Greens Technology" userId="e0fe6197c28cab4d" providerId="LiveId" clId="{82F9B19F-80DF-4D05-8DC2-5B5A4D97D6D4}" dt="2020-06-22T20:49:06.157" v="1955" actId="21"/>
        <pc:sldMkLst>
          <pc:docMk/>
          <pc:sldMk cId="1506712961" sldId="545"/>
        </pc:sldMkLst>
        <pc:picChg chg="add del mod">
          <ac:chgData name="Greens Technology" userId="e0fe6197c28cab4d" providerId="LiveId" clId="{82F9B19F-80DF-4D05-8DC2-5B5A4D97D6D4}" dt="2020-06-22T20:49:06.157" v="1955" actId="21"/>
          <ac:picMkLst>
            <pc:docMk/>
            <pc:sldMk cId="1506712961" sldId="545"/>
            <ac:picMk id="6146" creationId="{D3639058-95F1-4FCC-A225-7C2A46F5E6AB}"/>
          </ac:picMkLst>
        </pc:picChg>
        <pc:picChg chg="add mod">
          <ac:chgData name="Greens Technology" userId="e0fe6197c28cab4d" providerId="LiveId" clId="{82F9B19F-80DF-4D05-8DC2-5B5A4D97D6D4}" dt="2020-06-22T20:48:57.952" v="1953" actId="1076"/>
          <ac:picMkLst>
            <pc:docMk/>
            <pc:sldMk cId="1506712961" sldId="545"/>
            <ac:picMk id="6148" creationId="{141740BC-C60B-4969-B6F4-E05962CA2990}"/>
          </ac:picMkLst>
        </pc:picChg>
      </pc:sldChg>
      <pc:sldChg chg="modSp mod">
        <pc:chgData name="Greens Technology" userId="e0fe6197c28cab4d" providerId="LiveId" clId="{82F9B19F-80DF-4D05-8DC2-5B5A4D97D6D4}" dt="2020-06-22T22:36:33.282" v="2497" actId="115"/>
        <pc:sldMkLst>
          <pc:docMk/>
          <pc:sldMk cId="1690142146" sldId="550"/>
        </pc:sldMkLst>
        <pc:spChg chg="mod">
          <ac:chgData name="Greens Technology" userId="e0fe6197c28cab4d" providerId="LiveId" clId="{82F9B19F-80DF-4D05-8DC2-5B5A4D97D6D4}" dt="2020-06-22T22:36:33.282" v="2497" actId="115"/>
          <ac:spMkLst>
            <pc:docMk/>
            <pc:sldMk cId="1690142146" sldId="550"/>
            <ac:spMk id="2" creationId="{B61EC6A3-E9AD-4564-B593-964A16E97A80}"/>
          </ac:spMkLst>
        </pc:spChg>
        <pc:spChg chg="mod">
          <ac:chgData name="Greens Technology" userId="e0fe6197c28cab4d" providerId="LiveId" clId="{82F9B19F-80DF-4D05-8DC2-5B5A4D97D6D4}" dt="2020-06-22T07:16:47.467" v="285" actId="113"/>
          <ac:spMkLst>
            <pc:docMk/>
            <pc:sldMk cId="1690142146" sldId="550"/>
            <ac:spMk id="6" creationId="{F9CB617D-7CA0-4DAC-B49A-D73E2D5FCC2B}"/>
          </ac:spMkLst>
        </pc:spChg>
      </pc:sldChg>
      <pc:sldChg chg="add del">
        <pc:chgData name="Greens Technology" userId="e0fe6197c28cab4d" providerId="LiveId" clId="{82F9B19F-80DF-4D05-8DC2-5B5A4D97D6D4}" dt="2020-06-22T19:58:30.623" v="1571" actId="2696"/>
        <pc:sldMkLst>
          <pc:docMk/>
          <pc:sldMk cId="2228760783" sldId="552"/>
        </pc:sldMkLst>
      </pc:sldChg>
      <pc:sldChg chg="modSp mod">
        <pc:chgData name="Greens Technology" userId="e0fe6197c28cab4d" providerId="LiveId" clId="{82F9B19F-80DF-4D05-8DC2-5B5A4D97D6D4}" dt="2020-06-22T14:05:15.501" v="479" actId="20577"/>
        <pc:sldMkLst>
          <pc:docMk/>
          <pc:sldMk cId="3791810685" sldId="559"/>
        </pc:sldMkLst>
        <pc:spChg chg="mod">
          <ac:chgData name="Greens Technology" userId="e0fe6197c28cab4d" providerId="LiveId" clId="{82F9B19F-80DF-4D05-8DC2-5B5A4D97D6D4}" dt="2020-06-22T14:05:15.501" v="479" actId="20577"/>
          <ac:spMkLst>
            <pc:docMk/>
            <pc:sldMk cId="3791810685" sldId="559"/>
            <ac:spMk id="3" creationId="{AAD238D8-0C04-483F-AAF6-A16695880BB5}"/>
          </ac:spMkLst>
        </pc:spChg>
      </pc:sldChg>
      <pc:sldChg chg="addSp delSp modSp new mod">
        <pc:chgData name="Greens Technology" userId="e0fe6197c28cab4d" providerId="LiveId" clId="{82F9B19F-80DF-4D05-8DC2-5B5A4D97D6D4}" dt="2020-06-22T14:29:19.293" v="521" actId="1076"/>
        <pc:sldMkLst>
          <pc:docMk/>
          <pc:sldMk cId="4264821102" sldId="561"/>
        </pc:sldMkLst>
        <pc:spChg chg="mod">
          <ac:chgData name="Greens Technology" userId="e0fe6197c28cab4d" providerId="LiveId" clId="{82F9B19F-80DF-4D05-8DC2-5B5A4D97D6D4}" dt="2020-06-22T14:29:19.293" v="521" actId="1076"/>
          <ac:spMkLst>
            <pc:docMk/>
            <pc:sldMk cId="4264821102" sldId="561"/>
            <ac:spMk id="2" creationId="{02BDE617-2FE9-48AC-9AF1-15965FCBFA7D}"/>
          </ac:spMkLst>
        </pc:spChg>
        <pc:spChg chg="del">
          <ac:chgData name="Greens Technology" userId="e0fe6197c28cab4d" providerId="LiveId" clId="{82F9B19F-80DF-4D05-8DC2-5B5A4D97D6D4}" dt="2020-06-22T14:23:16.104" v="490"/>
          <ac:spMkLst>
            <pc:docMk/>
            <pc:sldMk cId="4264821102" sldId="561"/>
            <ac:spMk id="3" creationId="{B7B82004-9357-4188-9E44-D2F1F6FE1ADD}"/>
          </ac:spMkLst>
        </pc:spChg>
        <pc:picChg chg="add mod">
          <ac:chgData name="Greens Technology" userId="e0fe6197c28cab4d" providerId="LiveId" clId="{82F9B19F-80DF-4D05-8DC2-5B5A4D97D6D4}" dt="2020-06-22T14:23:16.104" v="490"/>
          <ac:picMkLst>
            <pc:docMk/>
            <pc:sldMk cId="4264821102" sldId="561"/>
            <ac:picMk id="4" creationId="{357E78A6-5464-4063-8D4A-2C69E4A08EBB}"/>
          </ac:picMkLst>
        </pc:picChg>
      </pc:sldChg>
      <pc:sldChg chg="addSp modSp new del">
        <pc:chgData name="Greens Technology" userId="e0fe6197c28cab4d" providerId="LiveId" clId="{82F9B19F-80DF-4D05-8DC2-5B5A4D97D6D4}" dt="2020-06-22T19:49:34.460" v="1317" actId="2696"/>
        <pc:sldMkLst>
          <pc:docMk/>
          <pc:sldMk cId="791050132" sldId="562"/>
        </pc:sldMkLst>
        <pc:spChg chg="add mod">
          <ac:chgData name="Greens Technology" userId="e0fe6197c28cab4d" providerId="LiveId" clId="{82F9B19F-80DF-4D05-8DC2-5B5A4D97D6D4}" dt="2020-06-22T19:38:22.852" v="915"/>
          <ac:spMkLst>
            <pc:docMk/>
            <pc:sldMk cId="791050132" sldId="562"/>
            <ac:spMk id="4" creationId="{0A0B8255-DDC8-4406-9C57-0A04F30BC658}"/>
          </ac:spMkLst>
        </pc:spChg>
        <pc:spChg chg="add mod">
          <ac:chgData name="Greens Technology" userId="e0fe6197c28cab4d" providerId="LiveId" clId="{82F9B19F-80DF-4D05-8DC2-5B5A4D97D6D4}" dt="2020-06-22T19:38:56.400" v="917" actId="571"/>
          <ac:spMkLst>
            <pc:docMk/>
            <pc:sldMk cId="791050132" sldId="562"/>
            <ac:spMk id="5" creationId="{72C79736-F7A3-4890-8FE2-8FFFE68F5CE7}"/>
          </ac:spMkLst>
        </pc:spChg>
      </pc:sldChg>
      <pc:sldChg chg="addSp delSp modSp add mod setBg addAnim delAnim modAnim">
        <pc:chgData name="Greens Technology" userId="e0fe6197c28cab4d" providerId="LiveId" clId="{82F9B19F-80DF-4D05-8DC2-5B5A4D97D6D4}" dt="2020-06-22T20:07:40.833" v="1627" actId="20577"/>
        <pc:sldMkLst>
          <pc:docMk/>
          <pc:sldMk cId="1028890418" sldId="563"/>
        </pc:sldMkLst>
        <pc:spChg chg="del">
          <ac:chgData name="Greens Technology" userId="e0fe6197c28cab4d" providerId="LiveId" clId="{82F9B19F-80DF-4D05-8DC2-5B5A4D97D6D4}" dt="2020-06-22T20:07:35.568" v="1624" actId="478"/>
          <ac:spMkLst>
            <pc:docMk/>
            <pc:sldMk cId="1028890418" sldId="563"/>
            <ac:spMk id="2" creationId="{00000000-0000-0000-0000-000000000000}"/>
          </ac:spMkLst>
        </pc:spChg>
        <pc:spChg chg="add del mod">
          <ac:chgData name="Greens Technology" userId="e0fe6197c28cab4d" providerId="LiveId" clId="{82F9B19F-80DF-4D05-8DC2-5B5A4D97D6D4}" dt="2020-06-22T19:49:10.598" v="1316" actId="27636"/>
          <ac:spMkLst>
            <pc:docMk/>
            <pc:sldMk cId="1028890418" sldId="563"/>
            <ac:spMk id="3" creationId="{00000000-0000-0000-0000-000000000000}"/>
          </ac:spMkLst>
        </pc:spChg>
        <pc:spChg chg="add del mod">
          <ac:chgData name="Greens Technology" userId="e0fe6197c28cab4d" providerId="LiveId" clId="{82F9B19F-80DF-4D05-8DC2-5B5A4D97D6D4}" dt="2020-06-22T19:39:14.383" v="921"/>
          <ac:spMkLst>
            <pc:docMk/>
            <pc:sldMk cId="1028890418" sldId="563"/>
            <ac:spMk id="4" creationId="{3F13A736-28EA-4268-B56C-902D3C0C8819}"/>
          </ac:spMkLst>
        </pc:spChg>
        <pc:spChg chg="add del mod">
          <ac:chgData name="Greens Technology" userId="e0fe6197c28cab4d" providerId="LiveId" clId="{82F9B19F-80DF-4D05-8DC2-5B5A4D97D6D4}" dt="2020-06-22T19:39:12.508" v="920" actId="478"/>
          <ac:spMkLst>
            <pc:docMk/>
            <pc:sldMk cId="1028890418" sldId="563"/>
            <ac:spMk id="6" creationId="{A0F1638D-6052-4DCA-A4CA-BD0450501C0D}"/>
          </ac:spMkLst>
        </pc:spChg>
        <pc:spChg chg="add mod">
          <ac:chgData name="Greens Technology" userId="e0fe6197c28cab4d" providerId="LiveId" clId="{82F9B19F-80DF-4D05-8DC2-5B5A4D97D6D4}" dt="2020-06-22T20:07:40.833" v="1627" actId="20577"/>
          <ac:spMkLst>
            <pc:docMk/>
            <pc:sldMk cId="1028890418" sldId="563"/>
            <ac:spMk id="7" creationId="{D85F3956-6ED2-48FF-9742-B2505AA48330}"/>
          </ac:spMkLst>
        </pc:spChg>
        <pc:spChg chg="add del mod">
          <ac:chgData name="Greens Technology" userId="e0fe6197c28cab4d" providerId="LiveId" clId="{82F9B19F-80DF-4D05-8DC2-5B5A4D97D6D4}" dt="2020-06-22T20:07:37.662" v="1625" actId="478"/>
          <ac:spMkLst>
            <pc:docMk/>
            <pc:sldMk cId="1028890418" sldId="563"/>
            <ac:spMk id="9" creationId="{D9328CD6-D43C-43CE-89E3-EE0E47A0221A}"/>
          </ac:spMkLst>
        </pc:spChg>
      </pc:sldChg>
      <pc:sldChg chg="addSp delSp modSp new mod">
        <pc:chgData name="Greens Technology" userId="e0fe6197c28cab4d" providerId="LiveId" clId="{82F9B19F-80DF-4D05-8DC2-5B5A4D97D6D4}" dt="2020-06-22T20:05:10.996" v="1604" actId="1076"/>
        <pc:sldMkLst>
          <pc:docMk/>
          <pc:sldMk cId="989749259" sldId="564"/>
        </pc:sldMkLst>
        <pc:spChg chg="mod">
          <ac:chgData name="Greens Technology" userId="e0fe6197c28cab4d" providerId="LiveId" clId="{82F9B19F-80DF-4D05-8DC2-5B5A4D97D6D4}" dt="2020-06-22T20:03:47.534" v="1602" actId="403"/>
          <ac:spMkLst>
            <pc:docMk/>
            <pc:sldMk cId="989749259" sldId="564"/>
            <ac:spMk id="2" creationId="{E545D620-A489-4E4B-84A8-AC46592BD840}"/>
          </ac:spMkLst>
        </pc:spChg>
        <pc:spChg chg="del">
          <ac:chgData name="Greens Technology" userId="e0fe6197c28cab4d" providerId="LiveId" clId="{82F9B19F-80DF-4D05-8DC2-5B5A4D97D6D4}" dt="2020-06-22T20:00:23.409" v="1573" actId="478"/>
          <ac:spMkLst>
            <pc:docMk/>
            <pc:sldMk cId="989749259" sldId="564"/>
            <ac:spMk id="3" creationId="{3F9706A2-C3DD-4597-BD3C-944DD214FE01}"/>
          </ac:spMkLst>
        </pc:spChg>
        <pc:spChg chg="del">
          <ac:chgData name="Greens Technology" userId="e0fe6197c28cab4d" providerId="LiveId" clId="{82F9B19F-80DF-4D05-8DC2-5B5A4D97D6D4}" dt="2020-06-22T20:00:26.498" v="1574" actId="478"/>
          <ac:spMkLst>
            <pc:docMk/>
            <pc:sldMk cId="989749259" sldId="564"/>
            <ac:spMk id="4" creationId="{F99A647F-D6F9-4BCB-AE87-538B12155063}"/>
          </ac:spMkLst>
        </pc:spChg>
        <pc:picChg chg="add mod">
          <ac:chgData name="Greens Technology" userId="e0fe6197c28cab4d" providerId="LiveId" clId="{82F9B19F-80DF-4D05-8DC2-5B5A4D97D6D4}" dt="2020-06-22T20:05:01.003" v="1603" actId="1076"/>
          <ac:picMkLst>
            <pc:docMk/>
            <pc:sldMk cId="989749259" sldId="564"/>
            <ac:picMk id="1026" creationId="{DE5F5598-8FE6-42AD-AC66-1BA7BA2B4B42}"/>
          </ac:picMkLst>
        </pc:picChg>
        <pc:picChg chg="add mod">
          <ac:chgData name="Greens Technology" userId="e0fe6197c28cab4d" providerId="LiveId" clId="{82F9B19F-80DF-4D05-8DC2-5B5A4D97D6D4}" dt="2020-06-22T20:05:10.996" v="1604" actId="1076"/>
          <ac:picMkLst>
            <pc:docMk/>
            <pc:sldMk cId="989749259" sldId="564"/>
            <ac:picMk id="1028" creationId="{5E1C75A4-9C31-4F7F-AEC9-55C6D66A9061}"/>
          </ac:picMkLst>
        </pc:picChg>
      </pc:sldChg>
      <pc:sldChg chg="modSp add del mod modAnim">
        <pc:chgData name="Greens Technology" userId="e0fe6197c28cab4d" providerId="LiveId" clId="{82F9B19F-80DF-4D05-8DC2-5B5A4D97D6D4}" dt="2020-06-22T19:50:30.981" v="1319" actId="2696"/>
        <pc:sldMkLst>
          <pc:docMk/>
          <pc:sldMk cId="3489747511" sldId="564"/>
        </pc:sldMkLst>
        <pc:spChg chg="mod">
          <ac:chgData name="Greens Technology" userId="e0fe6197c28cab4d" providerId="LiveId" clId="{82F9B19F-80DF-4D05-8DC2-5B5A4D97D6D4}" dt="2020-06-22T19:50:27.412" v="1318" actId="21"/>
          <ac:spMkLst>
            <pc:docMk/>
            <pc:sldMk cId="3489747511" sldId="564"/>
            <ac:spMk id="3" creationId="{00000000-0000-0000-0000-000000000000}"/>
          </ac:spMkLst>
        </pc:spChg>
      </pc:sldChg>
      <pc:sldChg chg="addSp delSp modSp new mod">
        <pc:chgData name="Greens Technology" userId="e0fe6197c28cab4d" providerId="LiveId" clId="{82F9B19F-80DF-4D05-8DC2-5B5A4D97D6D4}" dt="2020-06-22T20:58:06.468" v="2007" actId="1076"/>
        <pc:sldMkLst>
          <pc:docMk/>
          <pc:sldMk cId="1786753599" sldId="565"/>
        </pc:sldMkLst>
        <pc:spChg chg="del">
          <ac:chgData name="Greens Technology" userId="e0fe6197c28cab4d" providerId="LiveId" clId="{82F9B19F-80DF-4D05-8DC2-5B5A4D97D6D4}" dt="2020-06-22T20:17:43.862" v="1686"/>
          <ac:spMkLst>
            <pc:docMk/>
            <pc:sldMk cId="1786753599" sldId="565"/>
            <ac:spMk id="2" creationId="{118A0C6B-DA93-42BE-AB88-9FCA63C3469F}"/>
          </ac:spMkLst>
        </pc:spChg>
        <pc:spChg chg="del">
          <ac:chgData name="Greens Technology" userId="e0fe6197c28cab4d" providerId="LiveId" clId="{82F9B19F-80DF-4D05-8DC2-5B5A4D97D6D4}" dt="2020-06-22T20:17:14.907" v="1680"/>
          <ac:spMkLst>
            <pc:docMk/>
            <pc:sldMk cId="1786753599" sldId="565"/>
            <ac:spMk id="3" creationId="{E592C850-4C03-4BE0-9F05-CBE80229CFBF}"/>
          </ac:spMkLst>
        </pc:spChg>
        <pc:spChg chg="add del mod">
          <ac:chgData name="Greens Technology" userId="e0fe6197c28cab4d" providerId="LiveId" clId="{82F9B19F-80DF-4D05-8DC2-5B5A4D97D6D4}" dt="2020-06-22T20:52:10.733" v="1983" actId="478"/>
          <ac:spMkLst>
            <pc:docMk/>
            <pc:sldMk cId="1786753599" sldId="565"/>
            <ac:spMk id="6" creationId="{5574FAEE-4C81-4DA5-AB0E-B18D07F03869}"/>
          </ac:spMkLst>
        </pc:spChg>
        <pc:spChg chg="add mod">
          <ac:chgData name="Greens Technology" userId="e0fe6197c28cab4d" providerId="LiveId" clId="{82F9B19F-80DF-4D05-8DC2-5B5A4D97D6D4}" dt="2020-06-22T20:57:58.188" v="2006" actId="1076"/>
          <ac:spMkLst>
            <pc:docMk/>
            <pc:sldMk cId="1786753599" sldId="565"/>
            <ac:spMk id="7" creationId="{5152F0B7-165C-45B1-BFD8-8D4EE81CEB29}"/>
          </ac:spMkLst>
        </pc:spChg>
        <pc:picChg chg="add mod">
          <ac:chgData name="Greens Technology" userId="e0fe6197c28cab4d" providerId="LiveId" clId="{82F9B19F-80DF-4D05-8DC2-5B5A4D97D6D4}" dt="2020-06-22T20:57:32.282" v="2000" actId="1076"/>
          <ac:picMkLst>
            <pc:docMk/>
            <pc:sldMk cId="1786753599" sldId="565"/>
            <ac:picMk id="4" creationId="{5D63929A-18D2-408A-BFE4-107270DB0726}"/>
          </ac:picMkLst>
        </pc:picChg>
        <pc:picChg chg="add del mod">
          <ac:chgData name="Greens Technology" userId="e0fe6197c28cab4d" providerId="LiveId" clId="{82F9B19F-80DF-4D05-8DC2-5B5A4D97D6D4}" dt="2020-06-22T20:17:30.294" v="1684" actId="21"/>
          <ac:picMkLst>
            <pc:docMk/>
            <pc:sldMk cId="1786753599" sldId="565"/>
            <ac:picMk id="5" creationId="{7ABB1EDF-65C0-46A4-A826-A1C18BBA2EF4}"/>
          </ac:picMkLst>
        </pc:picChg>
        <pc:picChg chg="add del mod">
          <ac:chgData name="Greens Technology" userId="e0fe6197c28cab4d" providerId="LiveId" clId="{82F9B19F-80DF-4D05-8DC2-5B5A4D97D6D4}" dt="2020-06-22T20:57:46.158" v="2002" actId="478"/>
          <ac:picMkLst>
            <pc:docMk/>
            <pc:sldMk cId="1786753599" sldId="565"/>
            <ac:picMk id="10" creationId="{3E20D90B-A874-449E-9983-B4A2C2B80CE8}"/>
          </ac:picMkLst>
        </pc:picChg>
        <pc:picChg chg="add mod">
          <ac:chgData name="Greens Technology" userId="e0fe6197c28cab4d" providerId="LiveId" clId="{82F9B19F-80DF-4D05-8DC2-5B5A4D97D6D4}" dt="2020-06-22T20:58:06.468" v="2007" actId="1076"/>
          <ac:picMkLst>
            <pc:docMk/>
            <pc:sldMk cId="1786753599" sldId="565"/>
            <ac:picMk id="4098" creationId="{8813F696-284B-4DD3-BF8E-653A4054F218}"/>
          </ac:picMkLst>
        </pc:picChg>
        <pc:picChg chg="add mod">
          <ac:chgData name="Greens Technology" userId="e0fe6197c28cab4d" providerId="LiveId" clId="{82F9B19F-80DF-4D05-8DC2-5B5A4D97D6D4}" dt="2020-06-22T20:56:40.532" v="1993" actId="1076"/>
          <ac:picMkLst>
            <pc:docMk/>
            <pc:sldMk cId="1786753599" sldId="565"/>
            <ac:picMk id="4100" creationId="{EA6BFFBF-CB04-4EFA-AC23-017515E6B778}"/>
          </ac:picMkLst>
        </pc:picChg>
      </pc:sldChg>
      <pc:sldChg chg="addSp delSp modSp new mod">
        <pc:chgData name="Greens Technology" userId="e0fe6197c28cab4d" providerId="LiveId" clId="{82F9B19F-80DF-4D05-8DC2-5B5A4D97D6D4}" dt="2020-06-22T20:44:30.033" v="1938" actId="1076"/>
        <pc:sldMkLst>
          <pc:docMk/>
          <pc:sldMk cId="3435848366" sldId="566"/>
        </pc:sldMkLst>
        <pc:spChg chg="del">
          <ac:chgData name="Greens Technology" userId="e0fe6197c28cab4d" providerId="LiveId" clId="{82F9B19F-80DF-4D05-8DC2-5B5A4D97D6D4}" dt="2020-06-22T20:19:22.813" v="1690" actId="478"/>
          <ac:spMkLst>
            <pc:docMk/>
            <pc:sldMk cId="3435848366" sldId="566"/>
            <ac:spMk id="2" creationId="{E5DA2372-4C92-485E-B305-B091A594F4E8}"/>
          </ac:spMkLst>
        </pc:spChg>
        <pc:spChg chg="del">
          <ac:chgData name="Greens Technology" userId="e0fe6197c28cab4d" providerId="LiveId" clId="{82F9B19F-80DF-4D05-8DC2-5B5A4D97D6D4}" dt="2020-06-22T20:19:19.646" v="1689" actId="478"/>
          <ac:spMkLst>
            <pc:docMk/>
            <pc:sldMk cId="3435848366" sldId="566"/>
            <ac:spMk id="3" creationId="{0A17BBAE-C983-4462-84BB-9F39B5473976}"/>
          </ac:spMkLst>
        </pc:spChg>
        <pc:spChg chg="add mod">
          <ac:chgData name="Greens Technology" userId="e0fe6197c28cab4d" providerId="LiveId" clId="{82F9B19F-80DF-4D05-8DC2-5B5A4D97D6D4}" dt="2020-06-22T20:20:14.935" v="1697" actId="1076"/>
          <ac:spMkLst>
            <pc:docMk/>
            <pc:sldMk cId="3435848366" sldId="566"/>
            <ac:spMk id="5" creationId="{A6C003D9-240C-482B-8F39-40E24CB8F97D}"/>
          </ac:spMkLst>
        </pc:spChg>
        <pc:picChg chg="add mod">
          <ac:chgData name="Greens Technology" userId="e0fe6197c28cab4d" providerId="LiveId" clId="{82F9B19F-80DF-4D05-8DC2-5B5A4D97D6D4}" dt="2020-06-22T20:42:33.142" v="1924" actId="14100"/>
          <ac:picMkLst>
            <pc:docMk/>
            <pc:sldMk cId="3435848366" sldId="566"/>
            <ac:picMk id="4" creationId="{01299CD1-F7C7-4633-AA03-A0D3898F8F0D}"/>
          </ac:picMkLst>
        </pc:picChg>
        <pc:picChg chg="add mod">
          <ac:chgData name="Greens Technology" userId="e0fe6197c28cab4d" providerId="LiveId" clId="{82F9B19F-80DF-4D05-8DC2-5B5A4D97D6D4}" dt="2020-06-22T20:42:54.207" v="1930" actId="14100"/>
          <ac:picMkLst>
            <pc:docMk/>
            <pc:sldMk cId="3435848366" sldId="566"/>
            <ac:picMk id="6" creationId="{5D8EADDC-16C0-431E-97A5-F7C71C6D16F4}"/>
          </ac:picMkLst>
        </pc:picChg>
        <pc:picChg chg="add mod">
          <ac:chgData name="Greens Technology" userId="e0fe6197c28cab4d" providerId="LiveId" clId="{82F9B19F-80DF-4D05-8DC2-5B5A4D97D6D4}" dt="2020-06-22T20:19:46.263" v="1695" actId="14100"/>
          <ac:picMkLst>
            <pc:docMk/>
            <pc:sldMk cId="3435848366" sldId="566"/>
            <ac:picMk id="3074" creationId="{79514EF8-CACF-48C3-A2D5-6335109C7C2D}"/>
          </ac:picMkLst>
        </pc:picChg>
        <pc:picChg chg="add mod">
          <ac:chgData name="Greens Technology" userId="e0fe6197c28cab4d" providerId="LiveId" clId="{82F9B19F-80DF-4D05-8DC2-5B5A4D97D6D4}" dt="2020-06-22T20:44:30.033" v="1938" actId="1076"/>
          <ac:picMkLst>
            <pc:docMk/>
            <pc:sldMk cId="3435848366" sldId="566"/>
            <ac:picMk id="3076" creationId="{9076A65D-704C-43A9-8215-B0182339EAD6}"/>
          </ac:picMkLst>
        </pc:picChg>
      </pc:sldChg>
      <pc:sldChg chg="addSp delSp modSp new mod">
        <pc:chgData name="Greens Technology" userId="e0fe6197c28cab4d" providerId="LiveId" clId="{82F9B19F-80DF-4D05-8DC2-5B5A4D97D6D4}" dt="2020-06-22T22:33:19.047" v="2432" actId="1038"/>
        <pc:sldMkLst>
          <pc:docMk/>
          <pc:sldMk cId="3802077203" sldId="567"/>
        </pc:sldMkLst>
        <pc:spChg chg="del">
          <ac:chgData name="Greens Technology" userId="e0fe6197c28cab4d" providerId="LiveId" clId="{82F9B19F-80DF-4D05-8DC2-5B5A4D97D6D4}" dt="2020-06-22T20:32:46.196" v="1701" actId="478"/>
          <ac:spMkLst>
            <pc:docMk/>
            <pc:sldMk cId="3802077203" sldId="567"/>
            <ac:spMk id="2" creationId="{AFE80CF9-E9E0-4298-8803-3B8228A8872D}"/>
          </ac:spMkLst>
        </pc:spChg>
        <pc:spChg chg="add del mod">
          <ac:chgData name="Greens Technology" userId="e0fe6197c28cab4d" providerId="LiveId" clId="{82F9B19F-80DF-4D05-8DC2-5B5A4D97D6D4}" dt="2020-06-22T22:33:19.047" v="2432" actId="1038"/>
          <ac:spMkLst>
            <pc:docMk/>
            <pc:sldMk cId="3802077203" sldId="567"/>
            <ac:spMk id="3" creationId="{8A7DAFFD-843F-4981-BF55-5D79FB4A4A0C}"/>
          </ac:spMkLst>
        </pc:spChg>
        <pc:spChg chg="add del mod">
          <ac:chgData name="Greens Technology" userId="e0fe6197c28cab4d" providerId="LiveId" clId="{82F9B19F-80DF-4D05-8DC2-5B5A4D97D6D4}" dt="2020-06-22T20:38:27.958" v="1876" actId="478"/>
          <ac:spMkLst>
            <pc:docMk/>
            <pc:sldMk cId="3802077203" sldId="567"/>
            <ac:spMk id="4" creationId="{FD52ED42-1CC8-462F-BB68-94410E62D9B9}"/>
          </ac:spMkLst>
        </pc:spChg>
        <pc:spChg chg="add mod">
          <ac:chgData name="Greens Technology" userId="e0fe6197c28cab4d" providerId="LiveId" clId="{82F9B19F-80DF-4D05-8DC2-5B5A4D97D6D4}" dt="2020-06-22T20:39:09.340" v="1910" actId="14100"/>
          <ac:spMkLst>
            <pc:docMk/>
            <pc:sldMk cId="3802077203" sldId="567"/>
            <ac:spMk id="6" creationId="{0FEE2DDC-0BE7-4F58-BE6D-228743F2BA3A}"/>
          </ac:spMkLst>
        </pc:spChg>
        <pc:picChg chg="add mod">
          <ac:chgData name="Greens Technology" userId="e0fe6197c28cab4d" providerId="LiveId" clId="{82F9B19F-80DF-4D05-8DC2-5B5A4D97D6D4}" dt="2020-06-22T20:33:33.616" v="1707" actId="14100"/>
          <ac:picMkLst>
            <pc:docMk/>
            <pc:sldMk cId="3802077203" sldId="567"/>
            <ac:picMk id="5122" creationId="{64905D83-0B4C-449D-A688-C1BC5604FCA9}"/>
          </ac:picMkLst>
        </pc:picChg>
      </pc:sldChg>
      <pc:sldChg chg="addSp delSp modSp new mod">
        <pc:chgData name="Greens Technology" userId="e0fe6197c28cab4d" providerId="LiveId" clId="{82F9B19F-80DF-4D05-8DC2-5B5A4D97D6D4}" dt="2020-06-22T21:35:40.205" v="2214" actId="1076"/>
        <pc:sldMkLst>
          <pc:docMk/>
          <pc:sldMk cId="2653744903" sldId="568"/>
        </pc:sldMkLst>
        <pc:spChg chg="del">
          <ac:chgData name="Greens Technology" userId="e0fe6197c28cab4d" providerId="LiveId" clId="{82F9B19F-80DF-4D05-8DC2-5B5A4D97D6D4}" dt="2020-06-22T21:34:55.984" v="2203"/>
          <ac:spMkLst>
            <pc:docMk/>
            <pc:sldMk cId="2653744903" sldId="568"/>
            <ac:spMk id="2" creationId="{30AED53B-0630-4E90-8441-B8F028CA146D}"/>
          </ac:spMkLst>
        </pc:spChg>
        <pc:spChg chg="del">
          <ac:chgData name="Greens Technology" userId="e0fe6197c28cab4d" providerId="LiveId" clId="{82F9B19F-80DF-4D05-8DC2-5B5A4D97D6D4}" dt="2020-06-22T21:34:20.361" v="2195"/>
          <ac:spMkLst>
            <pc:docMk/>
            <pc:sldMk cId="2653744903" sldId="568"/>
            <ac:spMk id="3" creationId="{22C7E9FF-460A-4694-A050-6A673CC72D0B}"/>
          </ac:spMkLst>
        </pc:spChg>
        <pc:spChg chg="add mod">
          <ac:chgData name="Greens Technology" userId="e0fe6197c28cab4d" providerId="LiveId" clId="{82F9B19F-80DF-4D05-8DC2-5B5A4D97D6D4}" dt="2020-06-22T21:34:05.126" v="2194"/>
          <ac:spMkLst>
            <pc:docMk/>
            <pc:sldMk cId="2653744903" sldId="568"/>
            <ac:spMk id="4" creationId="{1C99A475-D688-48C8-A2D6-CF249F0497CF}"/>
          </ac:spMkLst>
        </pc:spChg>
        <pc:spChg chg="add mod">
          <ac:chgData name="Greens Technology" userId="e0fe6197c28cab4d" providerId="LiveId" clId="{82F9B19F-80DF-4D05-8DC2-5B5A4D97D6D4}" dt="2020-06-22T21:35:31.935" v="2212" actId="14100"/>
          <ac:spMkLst>
            <pc:docMk/>
            <pc:sldMk cId="2653744903" sldId="568"/>
            <ac:spMk id="6" creationId="{1B83A38F-783F-4CB0-92A5-96C5659DF50D}"/>
          </ac:spMkLst>
        </pc:spChg>
        <pc:picChg chg="add mod">
          <ac:chgData name="Greens Technology" userId="e0fe6197c28cab4d" providerId="LiveId" clId="{82F9B19F-80DF-4D05-8DC2-5B5A4D97D6D4}" dt="2020-06-22T21:35:40.205" v="2214" actId="1076"/>
          <ac:picMkLst>
            <pc:docMk/>
            <pc:sldMk cId="2653744903" sldId="568"/>
            <ac:picMk id="12290" creationId="{BCDA30D5-2591-49D1-ADCF-278FEE7F7A8B}"/>
          </ac:picMkLst>
        </pc:picChg>
      </pc:sldChg>
      <pc:sldChg chg="addSp modSp new">
        <pc:chgData name="Greens Technology" userId="e0fe6197c28cab4d" providerId="LiveId" clId="{82F9B19F-80DF-4D05-8DC2-5B5A4D97D6D4}" dt="2020-06-22T22:22:14.871" v="2405" actId="14100"/>
        <pc:sldMkLst>
          <pc:docMk/>
          <pc:sldMk cId="363557699" sldId="569"/>
        </pc:sldMkLst>
        <pc:picChg chg="add mod">
          <ac:chgData name="Greens Technology" userId="e0fe6197c28cab4d" providerId="LiveId" clId="{82F9B19F-80DF-4D05-8DC2-5B5A4D97D6D4}" dt="2020-06-22T22:22:14.871" v="2405" actId="14100"/>
          <ac:picMkLst>
            <pc:docMk/>
            <pc:sldMk cId="363557699" sldId="569"/>
            <ac:picMk id="3" creationId="{0E0FCEED-330C-421B-9618-B3589D3C1502}"/>
          </ac:picMkLst>
        </pc:picChg>
      </pc:sldChg>
      <pc:sldChg chg="addSp modSp new mod">
        <pc:chgData name="Greens Technology" userId="e0fe6197c28cab4d" providerId="LiveId" clId="{82F9B19F-80DF-4D05-8DC2-5B5A4D97D6D4}" dt="2020-07-08T00:45:39.448" v="6650" actId="20577"/>
        <pc:sldMkLst>
          <pc:docMk/>
          <pc:sldMk cId="3209869600" sldId="570"/>
        </pc:sldMkLst>
        <pc:spChg chg="mod">
          <ac:chgData name="Greens Technology" userId="e0fe6197c28cab4d" providerId="LiveId" clId="{82F9B19F-80DF-4D05-8DC2-5B5A4D97D6D4}" dt="2020-07-08T00:45:39.448" v="6650" actId="20577"/>
          <ac:spMkLst>
            <pc:docMk/>
            <pc:sldMk cId="3209869600" sldId="570"/>
            <ac:spMk id="2" creationId="{D6538305-3904-495F-A7FA-8B4D50E3196F}"/>
          </ac:spMkLst>
        </pc:spChg>
        <pc:picChg chg="add mod">
          <ac:chgData name="Greens Technology" userId="e0fe6197c28cab4d" providerId="LiveId" clId="{82F9B19F-80DF-4D05-8DC2-5B5A4D97D6D4}" dt="2020-06-22T22:22:45.142" v="2410" actId="14100"/>
          <ac:picMkLst>
            <pc:docMk/>
            <pc:sldMk cId="3209869600" sldId="570"/>
            <ac:picMk id="16386" creationId="{94C28760-AA9D-4EA1-90F3-7468255D7C63}"/>
          </ac:picMkLst>
        </pc:picChg>
      </pc:sldChg>
      <pc:sldChg chg="modSp new mod">
        <pc:chgData name="Greens Technology" userId="e0fe6197c28cab4d" providerId="LiveId" clId="{82F9B19F-80DF-4D05-8DC2-5B5A4D97D6D4}" dt="2020-06-22T23:49:25.298" v="3111" actId="14100"/>
        <pc:sldMkLst>
          <pc:docMk/>
          <pc:sldMk cId="2241516619" sldId="571"/>
        </pc:sldMkLst>
        <pc:spChg chg="mod">
          <ac:chgData name="Greens Technology" userId="e0fe6197c28cab4d" providerId="LiveId" clId="{82F9B19F-80DF-4D05-8DC2-5B5A4D97D6D4}" dt="2020-06-22T22:41:19.235" v="2634" actId="1076"/>
          <ac:spMkLst>
            <pc:docMk/>
            <pc:sldMk cId="2241516619" sldId="571"/>
            <ac:spMk id="2" creationId="{F119AF23-2D80-47D0-B6EA-F596ECC58703}"/>
          </ac:spMkLst>
        </pc:spChg>
        <pc:spChg chg="mod">
          <ac:chgData name="Greens Technology" userId="e0fe6197c28cab4d" providerId="LiveId" clId="{82F9B19F-80DF-4D05-8DC2-5B5A4D97D6D4}" dt="2020-06-22T23:49:25.298" v="3111" actId="14100"/>
          <ac:spMkLst>
            <pc:docMk/>
            <pc:sldMk cId="2241516619" sldId="571"/>
            <ac:spMk id="3" creationId="{EF280540-7AF7-4B0B-A97A-92A5E3D6F982}"/>
          </ac:spMkLst>
        </pc:spChg>
      </pc:sldChg>
      <pc:sldChg chg="addSp delSp modSp new del mod">
        <pc:chgData name="Greens Technology" userId="e0fe6197c28cab4d" providerId="LiveId" clId="{82F9B19F-80DF-4D05-8DC2-5B5A4D97D6D4}" dt="2020-06-25T06:11:21.962" v="3308" actId="2696"/>
        <pc:sldMkLst>
          <pc:docMk/>
          <pc:sldMk cId="3997432257" sldId="572"/>
        </pc:sldMkLst>
        <pc:spChg chg="del">
          <ac:chgData name="Greens Technology" userId="e0fe6197c28cab4d" providerId="LiveId" clId="{82F9B19F-80DF-4D05-8DC2-5B5A4D97D6D4}" dt="2020-06-24T08:14:00.924" v="3180" actId="478"/>
          <ac:spMkLst>
            <pc:docMk/>
            <pc:sldMk cId="3997432257" sldId="572"/>
            <ac:spMk id="2" creationId="{2B3FF86E-07D3-4133-9EA7-F611B60B9AD2}"/>
          </ac:spMkLst>
        </pc:spChg>
        <pc:picChg chg="add mod">
          <ac:chgData name="Greens Technology" userId="e0fe6197c28cab4d" providerId="LiveId" clId="{82F9B19F-80DF-4D05-8DC2-5B5A4D97D6D4}" dt="2020-06-24T08:13:57.022" v="3179"/>
          <ac:picMkLst>
            <pc:docMk/>
            <pc:sldMk cId="3997432257" sldId="572"/>
            <ac:picMk id="3" creationId="{518FB932-00E5-4F61-AE75-CEABDC9A645E}"/>
          </ac:picMkLst>
        </pc:picChg>
        <pc:picChg chg="add mod">
          <ac:chgData name="Greens Technology" userId="e0fe6197c28cab4d" providerId="LiveId" clId="{82F9B19F-80DF-4D05-8DC2-5B5A4D97D6D4}" dt="2020-06-24T08:14:23.111" v="3183" actId="14100"/>
          <ac:picMkLst>
            <pc:docMk/>
            <pc:sldMk cId="3997432257" sldId="572"/>
            <ac:picMk id="4" creationId="{CE60F525-7F9E-4709-A1D5-0E9087F48E90}"/>
          </ac:picMkLst>
        </pc:picChg>
        <pc:picChg chg="add mod">
          <ac:chgData name="Greens Technology" userId="e0fe6197c28cab4d" providerId="LiveId" clId="{82F9B19F-80DF-4D05-8DC2-5B5A4D97D6D4}" dt="2020-06-24T08:14:45.366" v="3186" actId="14100"/>
          <ac:picMkLst>
            <pc:docMk/>
            <pc:sldMk cId="3997432257" sldId="572"/>
            <ac:picMk id="5" creationId="{F1074EBB-FCF4-4F32-85DF-C49C68400B7D}"/>
          </ac:picMkLst>
        </pc:picChg>
        <pc:picChg chg="add mod">
          <ac:chgData name="Greens Technology" userId="e0fe6197c28cab4d" providerId="LiveId" clId="{82F9B19F-80DF-4D05-8DC2-5B5A4D97D6D4}" dt="2020-06-24T08:14:59.437" v="3189" actId="14100"/>
          <ac:picMkLst>
            <pc:docMk/>
            <pc:sldMk cId="3997432257" sldId="572"/>
            <ac:picMk id="6" creationId="{C75F2277-ECDB-4500-951D-46C68EB4304E}"/>
          </ac:picMkLst>
        </pc:picChg>
      </pc:sldChg>
      <pc:sldChg chg="addSp delSp modSp new mod">
        <pc:chgData name="Greens Technology" userId="e0fe6197c28cab4d" providerId="LiveId" clId="{82F9B19F-80DF-4D05-8DC2-5B5A4D97D6D4}" dt="2020-06-24T23:14:24.751" v="3307" actId="115"/>
        <pc:sldMkLst>
          <pc:docMk/>
          <pc:sldMk cId="2468030905" sldId="573"/>
        </pc:sldMkLst>
        <pc:spChg chg="mod">
          <ac:chgData name="Greens Technology" userId="e0fe6197c28cab4d" providerId="LiveId" clId="{82F9B19F-80DF-4D05-8DC2-5B5A4D97D6D4}" dt="2020-06-24T23:12:33.665" v="3279" actId="14100"/>
          <ac:spMkLst>
            <pc:docMk/>
            <pc:sldMk cId="2468030905" sldId="573"/>
            <ac:spMk id="2" creationId="{72742FA5-549F-40B7-A30D-F8924B0B7437}"/>
          </ac:spMkLst>
        </pc:spChg>
        <pc:spChg chg="del">
          <ac:chgData name="Greens Technology" userId="e0fe6197c28cab4d" providerId="LiveId" clId="{82F9B19F-80DF-4D05-8DC2-5B5A4D97D6D4}" dt="2020-06-24T23:03:56.877" v="3228"/>
          <ac:spMkLst>
            <pc:docMk/>
            <pc:sldMk cId="2468030905" sldId="573"/>
            <ac:spMk id="3" creationId="{CE2536AE-E37A-407D-881D-0E6AFF1D9064}"/>
          </ac:spMkLst>
        </pc:spChg>
        <pc:spChg chg="add mod">
          <ac:chgData name="Greens Technology" userId="e0fe6197c28cab4d" providerId="LiveId" clId="{82F9B19F-80DF-4D05-8DC2-5B5A4D97D6D4}" dt="2020-06-24T23:14:24.751" v="3307" actId="115"/>
          <ac:spMkLst>
            <pc:docMk/>
            <pc:sldMk cId="2468030905" sldId="573"/>
            <ac:spMk id="5" creationId="{CA6D52A1-F3F2-4454-B004-679B4740C9DA}"/>
          </ac:spMkLst>
        </pc:spChg>
        <pc:picChg chg="add mod">
          <ac:chgData name="Greens Technology" userId="e0fe6197c28cab4d" providerId="LiveId" clId="{82F9B19F-80DF-4D05-8DC2-5B5A4D97D6D4}" dt="2020-06-24T23:13:57.712" v="3304" actId="1076"/>
          <ac:picMkLst>
            <pc:docMk/>
            <pc:sldMk cId="2468030905" sldId="573"/>
            <ac:picMk id="1026" creationId="{ED35C7D1-63FD-45C4-A08F-107F13D7E8AB}"/>
          </ac:picMkLst>
        </pc:picChg>
      </pc:sldChg>
      <pc:sldChg chg="addSp delSp modSp new mod">
        <pc:chgData name="Greens Technology" userId="e0fe6197c28cab4d" providerId="LiveId" clId="{82F9B19F-80DF-4D05-8DC2-5B5A4D97D6D4}" dt="2020-07-06T04:35:22.592" v="3326" actId="14100"/>
        <pc:sldMkLst>
          <pc:docMk/>
          <pc:sldMk cId="74067350" sldId="574"/>
        </pc:sldMkLst>
        <pc:spChg chg="del">
          <ac:chgData name="Greens Technology" userId="e0fe6197c28cab4d" providerId="LiveId" clId="{82F9B19F-80DF-4D05-8DC2-5B5A4D97D6D4}" dt="2020-07-06T04:31:37.341" v="3313" actId="478"/>
          <ac:spMkLst>
            <pc:docMk/>
            <pc:sldMk cId="74067350" sldId="574"/>
            <ac:spMk id="2" creationId="{740B543D-EEF9-439D-83DD-F26E3F8FC860}"/>
          </ac:spMkLst>
        </pc:spChg>
        <pc:spChg chg="del">
          <ac:chgData name="Greens Technology" userId="e0fe6197c28cab4d" providerId="LiveId" clId="{82F9B19F-80DF-4D05-8DC2-5B5A4D97D6D4}" dt="2020-07-06T04:31:19.076" v="3310"/>
          <ac:spMkLst>
            <pc:docMk/>
            <pc:sldMk cId="74067350" sldId="574"/>
            <ac:spMk id="3" creationId="{0F1E0C95-628B-4870-9057-377FEF530E10}"/>
          </ac:spMkLst>
        </pc:spChg>
        <pc:picChg chg="add mod">
          <ac:chgData name="Greens Technology" userId="e0fe6197c28cab4d" providerId="LiveId" clId="{82F9B19F-80DF-4D05-8DC2-5B5A4D97D6D4}" dt="2020-07-06T04:35:22.592" v="3326" actId="14100"/>
          <ac:picMkLst>
            <pc:docMk/>
            <pc:sldMk cId="74067350" sldId="574"/>
            <ac:picMk id="1026" creationId="{04292C60-FC74-4EB8-A9D4-0C5DC63F58E4}"/>
          </ac:picMkLst>
        </pc:picChg>
      </pc:sldChg>
      <pc:sldChg chg="addSp delSp modSp new mod">
        <pc:chgData name="Greens Technology" userId="e0fe6197c28cab4d" providerId="LiveId" clId="{82F9B19F-80DF-4D05-8DC2-5B5A4D97D6D4}" dt="2020-07-06T19:15:50.585" v="3336" actId="1076"/>
        <pc:sldMkLst>
          <pc:docMk/>
          <pc:sldMk cId="3490380667" sldId="575"/>
        </pc:sldMkLst>
        <pc:spChg chg="mod">
          <ac:chgData name="Greens Technology" userId="e0fe6197c28cab4d" providerId="LiveId" clId="{82F9B19F-80DF-4D05-8DC2-5B5A4D97D6D4}" dt="2020-07-06T19:15:50.585" v="3336" actId="1076"/>
          <ac:spMkLst>
            <pc:docMk/>
            <pc:sldMk cId="3490380667" sldId="575"/>
            <ac:spMk id="2" creationId="{3A379DA8-1854-4C3F-9987-9246EF5C54F2}"/>
          </ac:spMkLst>
        </pc:spChg>
        <pc:spChg chg="del">
          <ac:chgData name="Greens Technology" userId="e0fe6197c28cab4d" providerId="LiveId" clId="{82F9B19F-80DF-4D05-8DC2-5B5A4D97D6D4}" dt="2020-07-06T19:12:32.192" v="3328"/>
          <ac:spMkLst>
            <pc:docMk/>
            <pc:sldMk cId="3490380667" sldId="575"/>
            <ac:spMk id="3" creationId="{EC65325B-A567-41F5-8335-F9F2122F7653}"/>
          </ac:spMkLst>
        </pc:spChg>
        <pc:picChg chg="add mod">
          <ac:chgData name="Greens Technology" userId="e0fe6197c28cab4d" providerId="LiveId" clId="{82F9B19F-80DF-4D05-8DC2-5B5A4D97D6D4}" dt="2020-07-06T19:14:23.338" v="3335" actId="14100"/>
          <ac:picMkLst>
            <pc:docMk/>
            <pc:sldMk cId="3490380667" sldId="575"/>
            <ac:picMk id="1026" creationId="{84561C21-3A61-4B0F-AAC1-6E9869739BCF}"/>
          </ac:picMkLst>
        </pc:picChg>
      </pc:sldChg>
      <pc:sldChg chg="modSp new mod">
        <pc:chgData name="Greens Technology" userId="e0fe6197c28cab4d" providerId="LiveId" clId="{82F9B19F-80DF-4D05-8DC2-5B5A4D97D6D4}" dt="2020-07-07T19:49:02.373" v="3757" actId="20577"/>
        <pc:sldMkLst>
          <pc:docMk/>
          <pc:sldMk cId="2260217766" sldId="576"/>
        </pc:sldMkLst>
        <pc:spChg chg="mod">
          <ac:chgData name="Greens Technology" userId="e0fe6197c28cab4d" providerId="LiveId" clId="{82F9B19F-80DF-4D05-8DC2-5B5A4D97D6D4}" dt="2020-07-07T19:48:19.810" v="3734" actId="207"/>
          <ac:spMkLst>
            <pc:docMk/>
            <pc:sldMk cId="2260217766" sldId="576"/>
            <ac:spMk id="2" creationId="{093E1211-AE5D-4F2E-9DE7-8FC7D6F86CA8}"/>
          </ac:spMkLst>
        </pc:spChg>
        <pc:spChg chg="mod">
          <ac:chgData name="Greens Technology" userId="e0fe6197c28cab4d" providerId="LiveId" clId="{82F9B19F-80DF-4D05-8DC2-5B5A4D97D6D4}" dt="2020-07-07T19:49:02.373" v="3757" actId="20577"/>
          <ac:spMkLst>
            <pc:docMk/>
            <pc:sldMk cId="2260217766" sldId="576"/>
            <ac:spMk id="3" creationId="{1584714E-ACDD-4CA5-A436-40E7C14DD05A}"/>
          </ac:spMkLst>
        </pc:spChg>
      </pc:sldChg>
      <pc:sldChg chg="addSp delSp modSp new mod">
        <pc:chgData name="Greens Technology" userId="e0fe6197c28cab4d" providerId="LiveId" clId="{82F9B19F-80DF-4D05-8DC2-5B5A4D97D6D4}" dt="2020-07-07T20:10:16.981" v="4064" actId="948"/>
        <pc:sldMkLst>
          <pc:docMk/>
          <pc:sldMk cId="3739830720" sldId="577"/>
        </pc:sldMkLst>
        <pc:spChg chg="mod">
          <ac:chgData name="Greens Technology" userId="e0fe6197c28cab4d" providerId="LiveId" clId="{82F9B19F-80DF-4D05-8DC2-5B5A4D97D6D4}" dt="2020-07-07T20:06:27.659" v="3895" actId="20577"/>
          <ac:spMkLst>
            <pc:docMk/>
            <pc:sldMk cId="3739830720" sldId="577"/>
            <ac:spMk id="2" creationId="{CE8C0973-1379-4CCC-ABA5-90A5CA0AF75D}"/>
          </ac:spMkLst>
        </pc:spChg>
        <pc:spChg chg="del">
          <ac:chgData name="Greens Technology" userId="e0fe6197c28cab4d" providerId="LiveId" clId="{82F9B19F-80DF-4D05-8DC2-5B5A4D97D6D4}" dt="2020-07-07T20:06:09.390" v="3891"/>
          <ac:spMkLst>
            <pc:docMk/>
            <pc:sldMk cId="3739830720" sldId="577"/>
            <ac:spMk id="3" creationId="{A3EBDED8-20A4-47BC-893F-4E6A3AF81F0A}"/>
          </ac:spMkLst>
        </pc:spChg>
        <pc:spChg chg="add mod">
          <ac:chgData name="Greens Technology" userId="e0fe6197c28cab4d" providerId="LiveId" clId="{82F9B19F-80DF-4D05-8DC2-5B5A4D97D6D4}" dt="2020-07-07T20:10:16.981" v="4064" actId="948"/>
          <ac:spMkLst>
            <pc:docMk/>
            <pc:sldMk cId="3739830720" sldId="577"/>
            <ac:spMk id="5" creationId="{37D65CD3-169D-4271-A13F-3A9C016C4538}"/>
          </ac:spMkLst>
        </pc:spChg>
        <pc:picChg chg="add mod">
          <ac:chgData name="Greens Technology" userId="e0fe6197c28cab4d" providerId="LiveId" clId="{82F9B19F-80DF-4D05-8DC2-5B5A4D97D6D4}" dt="2020-07-07T20:09:48.203" v="4061" actId="1076"/>
          <ac:picMkLst>
            <pc:docMk/>
            <pc:sldMk cId="3739830720" sldId="577"/>
            <ac:picMk id="6" creationId="{95D5F70E-F895-4D51-ADFA-29E18C8E9AB4}"/>
          </ac:picMkLst>
        </pc:picChg>
        <pc:picChg chg="add mod">
          <ac:chgData name="Greens Technology" userId="e0fe6197c28cab4d" providerId="LiveId" clId="{82F9B19F-80DF-4D05-8DC2-5B5A4D97D6D4}" dt="2020-07-07T20:09:58.623" v="4063" actId="14100"/>
          <ac:picMkLst>
            <pc:docMk/>
            <pc:sldMk cId="3739830720" sldId="577"/>
            <ac:picMk id="1026" creationId="{5D9F9198-9B4A-41FB-B072-37AAECBB0E36}"/>
          </ac:picMkLst>
        </pc:picChg>
      </pc:sldChg>
      <pc:sldChg chg="addSp delSp modSp new mod">
        <pc:chgData name="Greens Technology" userId="e0fe6197c28cab4d" providerId="LiveId" clId="{82F9B19F-80DF-4D05-8DC2-5B5A4D97D6D4}" dt="2020-07-07T20:50:34.455" v="4327" actId="1076"/>
        <pc:sldMkLst>
          <pc:docMk/>
          <pc:sldMk cId="442095747" sldId="578"/>
        </pc:sldMkLst>
        <pc:spChg chg="mod">
          <ac:chgData name="Greens Technology" userId="e0fe6197c28cab4d" providerId="LiveId" clId="{82F9B19F-80DF-4D05-8DC2-5B5A4D97D6D4}" dt="2020-07-07T20:12:17.356" v="4087" actId="20577"/>
          <ac:spMkLst>
            <pc:docMk/>
            <pc:sldMk cId="442095747" sldId="578"/>
            <ac:spMk id="2" creationId="{390AD299-7B46-402F-B299-CB7B64788554}"/>
          </ac:spMkLst>
        </pc:spChg>
        <pc:spChg chg="add del mod">
          <ac:chgData name="Greens Technology" userId="e0fe6197c28cab4d" providerId="LiveId" clId="{82F9B19F-80DF-4D05-8DC2-5B5A4D97D6D4}" dt="2020-07-07T20:12:45.016" v="4098" actId="21"/>
          <ac:spMkLst>
            <pc:docMk/>
            <pc:sldMk cId="442095747" sldId="578"/>
            <ac:spMk id="3" creationId="{C9D839D4-F74F-420A-AE78-70DDD62486B2}"/>
          </ac:spMkLst>
        </pc:spChg>
        <pc:spChg chg="add del mod">
          <ac:chgData name="Greens Technology" userId="e0fe6197c28cab4d" providerId="LiveId" clId="{82F9B19F-80DF-4D05-8DC2-5B5A4D97D6D4}" dt="2020-07-07T20:31:07.244" v="4200" actId="14100"/>
          <ac:spMkLst>
            <pc:docMk/>
            <pc:sldMk cId="442095747" sldId="578"/>
            <ac:spMk id="4" creationId="{244B06B4-81F5-4566-90C7-4EA45D4EF02F}"/>
          </ac:spMkLst>
        </pc:spChg>
        <pc:picChg chg="add mod">
          <ac:chgData name="Greens Technology" userId="e0fe6197c28cab4d" providerId="LiveId" clId="{82F9B19F-80DF-4D05-8DC2-5B5A4D97D6D4}" dt="2020-07-07T20:50:34.455" v="4327" actId="1076"/>
          <ac:picMkLst>
            <pc:docMk/>
            <pc:sldMk cId="442095747" sldId="578"/>
            <ac:picMk id="5" creationId="{2CA5E1CA-4E7A-4F4A-AF75-0BEE99EA49C9}"/>
          </ac:picMkLst>
        </pc:picChg>
        <pc:picChg chg="add del mod">
          <ac:chgData name="Greens Technology" userId="e0fe6197c28cab4d" providerId="LiveId" clId="{82F9B19F-80DF-4D05-8DC2-5B5A4D97D6D4}" dt="2020-07-07T20:12:22.640" v="4089"/>
          <ac:picMkLst>
            <pc:docMk/>
            <pc:sldMk cId="442095747" sldId="578"/>
            <ac:picMk id="2050" creationId="{6C7FF76E-EACB-4496-B9DD-D18A57DA6AF7}"/>
          </ac:picMkLst>
        </pc:picChg>
        <pc:picChg chg="add del mod">
          <ac:chgData name="Greens Technology" userId="e0fe6197c28cab4d" providerId="LiveId" clId="{82F9B19F-80DF-4D05-8DC2-5B5A4D97D6D4}" dt="2020-07-07T20:12:45.016" v="4098" actId="21"/>
          <ac:picMkLst>
            <pc:docMk/>
            <pc:sldMk cId="442095747" sldId="578"/>
            <ac:picMk id="2052" creationId="{55DFE0DA-33CB-4757-8D9F-C2C50645DD3A}"/>
          </ac:picMkLst>
        </pc:picChg>
        <pc:picChg chg="add del mod">
          <ac:chgData name="Greens Technology" userId="e0fe6197c28cab4d" providerId="LiveId" clId="{82F9B19F-80DF-4D05-8DC2-5B5A4D97D6D4}" dt="2020-07-07T20:18:24.610" v="4120"/>
          <ac:picMkLst>
            <pc:docMk/>
            <pc:sldMk cId="442095747" sldId="578"/>
            <ac:picMk id="2054" creationId="{D10A076E-46E5-424A-A1FB-3767417F92DB}"/>
          </ac:picMkLst>
        </pc:picChg>
        <pc:picChg chg="add del mod">
          <ac:chgData name="Greens Technology" userId="e0fe6197c28cab4d" providerId="LiveId" clId="{82F9B19F-80DF-4D05-8DC2-5B5A4D97D6D4}" dt="2020-07-07T20:50:28.620" v="4326" actId="21"/>
          <ac:picMkLst>
            <pc:docMk/>
            <pc:sldMk cId="442095747" sldId="578"/>
            <ac:picMk id="2056" creationId="{A38818E0-6358-45F4-BEE6-8E821A0F729B}"/>
          </ac:picMkLst>
        </pc:picChg>
      </pc:sldChg>
      <pc:sldChg chg="addSp delSp modSp new add del mod setBg">
        <pc:chgData name="Greens Technology" userId="e0fe6197c28cab4d" providerId="LiveId" clId="{82F9B19F-80DF-4D05-8DC2-5B5A4D97D6D4}" dt="2020-07-07T20:49:51.158" v="4325" actId="22"/>
        <pc:sldMkLst>
          <pc:docMk/>
          <pc:sldMk cId="1932897406" sldId="579"/>
        </pc:sldMkLst>
        <pc:spChg chg="del mod">
          <ac:chgData name="Greens Technology" userId="e0fe6197c28cab4d" providerId="LiveId" clId="{82F9B19F-80DF-4D05-8DC2-5B5A4D97D6D4}" dt="2020-07-07T20:28:39.960" v="4182" actId="478"/>
          <ac:spMkLst>
            <pc:docMk/>
            <pc:sldMk cId="1932897406" sldId="579"/>
            <ac:spMk id="2" creationId="{BB807282-482D-45CB-96B9-60C0FB548A53}"/>
          </ac:spMkLst>
        </pc:spChg>
        <pc:spChg chg="del mod">
          <ac:chgData name="Greens Technology" userId="e0fe6197c28cab4d" providerId="LiveId" clId="{82F9B19F-80DF-4D05-8DC2-5B5A4D97D6D4}" dt="2020-07-07T20:29:20.298" v="4194" actId="478"/>
          <ac:spMkLst>
            <pc:docMk/>
            <pc:sldMk cId="1932897406" sldId="579"/>
            <ac:spMk id="3" creationId="{7E536D34-4731-48BA-A0FF-DA11B4E4A051}"/>
          </ac:spMkLst>
        </pc:spChg>
        <pc:spChg chg="add mod">
          <ac:chgData name="Greens Technology" userId="e0fe6197c28cab4d" providerId="LiveId" clId="{82F9B19F-80DF-4D05-8DC2-5B5A4D97D6D4}" dt="2020-07-07T20:13:07.028" v="4117" actId="1076"/>
          <ac:spMkLst>
            <pc:docMk/>
            <pc:sldMk cId="1932897406" sldId="579"/>
            <ac:spMk id="4" creationId="{3D5709B3-F321-4E71-ABD9-61EBA4ED2663}"/>
          </ac:spMkLst>
        </pc:spChg>
        <pc:spChg chg="add del mod">
          <ac:chgData name="Greens Technology" userId="e0fe6197c28cab4d" providerId="LiveId" clId="{82F9B19F-80DF-4D05-8DC2-5B5A4D97D6D4}" dt="2020-07-07T20:29:04.690" v="4186" actId="478"/>
          <ac:spMkLst>
            <pc:docMk/>
            <pc:sldMk cId="1932897406" sldId="579"/>
            <ac:spMk id="7" creationId="{05E0C8C4-C607-485D-AAE0-CD023C600DBA}"/>
          </ac:spMkLst>
        </pc:spChg>
        <pc:picChg chg="add del mod">
          <ac:chgData name="Greens Technology" userId="e0fe6197c28cab4d" providerId="LiveId" clId="{82F9B19F-80DF-4D05-8DC2-5B5A4D97D6D4}" dt="2020-07-07T20:26:33.757" v="4169" actId="21"/>
          <ac:picMkLst>
            <pc:docMk/>
            <pc:sldMk cId="1932897406" sldId="579"/>
            <ac:picMk id="5" creationId="{9234A9BB-61B3-46BF-91CE-BA30A583ACE1}"/>
          </ac:picMkLst>
        </pc:picChg>
        <pc:picChg chg="add del mod">
          <ac:chgData name="Greens Technology" userId="e0fe6197c28cab4d" providerId="LiveId" clId="{82F9B19F-80DF-4D05-8DC2-5B5A4D97D6D4}" dt="2020-07-07T20:29:08.887" v="4188" actId="478"/>
          <ac:picMkLst>
            <pc:docMk/>
            <pc:sldMk cId="1932897406" sldId="579"/>
            <ac:picMk id="3074" creationId="{CA3794DF-C465-447F-907F-5F28F164A29D}"/>
          </ac:picMkLst>
        </pc:picChg>
        <pc:picChg chg="add del mod">
          <ac:chgData name="Greens Technology" userId="e0fe6197c28cab4d" providerId="LiveId" clId="{82F9B19F-80DF-4D05-8DC2-5B5A4D97D6D4}" dt="2020-07-07T20:29:34.408" v="4195" actId="1076"/>
          <ac:picMkLst>
            <pc:docMk/>
            <pc:sldMk cId="1932897406" sldId="579"/>
            <ac:picMk id="3076" creationId="{07C469C5-00D5-4A28-A51F-1B897FAD0600}"/>
          </ac:picMkLst>
        </pc:picChg>
      </pc:sldChg>
      <pc:sldChg chg="addSp delSp modSp new del mod">
        <pc:chgData name="Greens Technology" userId="e0fe6197c28cab4d" providerId="LiveId" clId="{82F9B19F-80DF-4D05-8DC2-5B5A4D97D6D4}" dt="2020-07-07T21:05:47.635" v="4377" actId="2696"/>
        <pc:sldMkLst>
          <pc:docMk/>
          <pc:sldMk cId="373784969" sldId="580"/>
        </pc:sldMkLst>
        <pc:spChg chg="del">
          <ac:chgData name="Greens Technology" userId="e0fe6197c28cab4d" providerId="LiveId" clId="{82F9B19F-80DF-4D05-8DC2-5B5A4D97D6D4}" dt="2020-07-07T21:01:15.622" v="4350" actId="22"/>
          <ac:spMkLst>
            <pc:docMk/>
            <pc:sldMk cId="373784969" sldId="580"/>
            <ac:spMk id="3" creationId="{A683B2D6-361A-4188-BD39-172A66270B9B}"/>
          </ac:spMkLst>
        </pc:spChg>
        <pc:spChg chg="add mod">
          <ac:chgData name="Greens Technology" userId="e0fe6197c28cab4d" providerId="LiveId" clId="{82F9B19F-80DF-4D05-8DC2-5B5A4D97D6D4}" dt="2020-07-07T21:04:34.476" v="4353" actId="478"/>
          <ac:spMkLst>
            <pc:docMk/>
            <pc:sldMk cId="373784969" sldId="580"/>
            <ac:spMk id="6" creationId="{909663C3-672C-4468-8439-267649CC89F1}"/>
          </ac:spMkLst>
        </pc:spChg>
        <pc:picChg chg="add del mod">
          <ac:chgData name="Greens Technology" userId="e0fe6197c28cab4d" providerId="LiveId" clId="{82F9B19F-80DF-4D05-8DC2-5B5A4D97D6D4}" dt="2020-07-07T21:04:34.476" v="4353" actId="478"/>
          <ac:picMkLst>
            <pc:docMk/>
            <pc:sldMk cId="373784969" sldId="580"/>
            <ac:picMk id="5" creationId="{9BBE0D45-5409-43FD-897E-1F030DA9D459}"/>
          </ac:picMkLst>
        </pc:picChg>
      </pc:sldChg>
      <pc:sldChg chg="addSp delSp modSp new mod">
        <pc:chgData name="Greens Technology" userId="e0fe6197c28cab4d" providerId="LiveId" clId="{82F9B19F-80DF-4D05-8DC2-5B5A4D97D6D4}" dt="2020-07-07T21:42:50.381" v="4696" actId="1076"/>
        <pc:sldMkLst>
          <pc:docMk/>
          <pc:sldMk cId="2526018991" sldId="580"/>
        </pc:sldMkLst>
        <pc:spChg chg="mod">
          <ac:chgData name="Greens Technology" userId="e0fe6197c28cab4d" providerId="LiveId" clId="{82F9B19F-80DF-4D05-8DC2-5B5A4D97D6D4}" dt="2020-07-07T21:42:50.381" v="4696" actId="1076"/>
          <ac:spMkLst>
            <pc:docMk/>
            <pc:sldMk cId="2526018991" sldId="580"/>
            <ac:spMk id="2" creationId="{071F4EBD-DBB9-499D-938C-DB9B7D2C7EF9}"/>
          </ac:spMkLst>
        </pc:spChg>
        <pc:spChg chg="del">
          <ac:chgData name="Greens Technology" userId="e0fe6197c28cab4d" providerId="LiveId" clId="{82F9B19F-80DF-4D05-8DC2-5B5A4D97D6D4}" dt="2020-07-07T21:35:42.662" v="4653"/>
          <ac:spMkLst>
            <pc:docMk/>
            <pc:sldMk cId="2526018991" sldId="580"/>
            <ac:spMk id="3" creationId="{6A4945BE-1B81-4846-84BC-302B5AA27BCE}"/>
          </ac:spMkLst>
        </pc:spChg>
        <pc:spChg chg="del">
          <ac:chgData name="Greens Technology" userId="e0fe6197c28cab4d" providerId="LiveId" clId="{82F9B19F-80DF-4D05-8DC2-5B5A4D97D6D4}" dt="2020-07-07T21:35:49.487" v="4654" actId="478"/>
          <ac:spMkLst>
            <pc:docMk/>
            <pc:sldMk cId="2526018991" sldId="580"/>
            <ac:spMk id="4" creationId="{31B395BA-BE8F-4428-9A20-336D8783BF05}"/>
          </ac:spMkLst>
        </pc:spChg>
        <pc:picChg chg="add mod">
          <ac:chgData name="Greens Technology" userId="e0fe6197c28cab4d" providerId="LiveId" clId="{82F9B19F-80DF-4D05-8DC2-5B5A4D97D6D4}" dt="2020-07-07T21:36:21.992" v="4658" actId="1076"/>
          <ac:picMkLst>
            <pc:docMk/>
            <pc:sldMk cId="2526018991" sldId="580"/>
            <ac:picMk id="6" creationId="{448549D0-A46D-4143-9720-F405BA64199E}"/>
          </ac:picMkLst>
        </pc:picChg>
        <pc:picChg chg="add mod">
          <ac:chgData name="Greens Technology" userId="e0fe6197c28cab4d" providerId="LiveId" clId="{82F9B19F-80DF-4D05-8DC2-5B5A4D97D6D4}" dt="2020-07-07T21:36:02.821" v="4656" actId="1076"/>
          <ac:picMkLst>
            <pc:docMk/>
            <pc:sldMk cId="2526018991" sldId="580"/>
            <ac:picMk id="15362" creationId="{45AA2E10-F472-4128-950A-296A71A6C994}"/>
          </ac:picMkLst>
        </pc:picChg>
        <pc:picChg chg="add mod">
          <ac:chgData name="Greens Technology" userId="e0fe6197c28cab4d" providerId="LiveId" clId="{82F9B19F-80DF-4D05-8DC2-5B5A4D97D6D4}" dt="2020-07-07T21:42:39.732" v="4695" actId="14100"/>
          <ac:picMkLst>
            <pc:docMk/>
            <pc:sldMk cId="2526018991" sldId="580"/>
            <ac:picMk id="15364" creationId="{9E7561D4-0019-468C-A974-B0A1162DEC28}"/>
          </ac:picMkLst>
        </pc:picChg>
      </pc:sldChg>
      <pc:sldChg chg="addSp delSp modSp new mod">
        <pc:chgData name="Greens Technology" userId="e0fe6197c28cab4d" providerId="LiveId" clId="{82F9B19F-80DF-4D05-8DC2-5B5A4D97D6D4}" dt="2020-07-07T22:25:16.269" v="5008" actId="207"/>
        <pc:sldMkLst>
          <pc:docMk/>
          <pc:sldMk cId="2436112589" sldId="581"/>
        </pc:sldMkLst>
        <pc:spChg chg="del">
          <ac:chgData name="Greens Technology" userId="e0fe6197c28cab4d" providerId="LiveId" clId="{82F9B19F-80DF-4D05-8DC2-5B5A4D97D6D4}" dt="2020-07-07T22:22:46.492" v="4934"/>
          <ac:spMkLst>
            <pc:docMk/>
            <pc:sldMk cId="2436112589" sldId="581"/>
            <ac:spMk id="3" creationId="{7E080BB1-D634-4693-A396-8D305C90A5B9}"/>
          </ac:spMkLst>
        </pc:spChg>
        <pc:spChg chg="add del mod">
          <ac:chgData name="Greens Technology" userId="e0fe6197c28cab4d" providerId="LiveId" clId="{82F9B19F-80DF-4D05-8DC2-5B5A4D97D6D4}" dt="2020-07-07T22:25:11.709" v="5007" actId="478"/>
          <ac:spMkLst>
            <pc:docMk/>
            <pc:sldMk cId="2436112589" sldId="581"/>
            <ac:spMk id="4" creationId="{BE2D5739-DCDE-41E8-AC25-0E79AD59F4F9}"/>
          </ac:spMkLst>
        </pc:spChg>
        <pc:spChg chg="add mod">
          <ac:chgData name="Greens Technology" userId="e0fe6197c28cab4d" providerId="LiveId" clId="{82F9B19F-80DF-4D05-8DC2-5B5A4D97D6D4}" dt="2020-07-07T22:25:16.269" v="5008" actId="207"/>
          <ac:spMkLst>
            <pc:docMk/>
            <pc:sldMk cId="2436112589" sldId="581"/>
            <ac:spMk id="8" creationId="{3DDA11AF-68E7-4476-9159-A47AD7FEAC6F}"/>
          </ac:spMkLst>
        </pc:spChg>
        <pc:picChg chg="add mod">
          <ac:chgData name="Greens Technology" userId="e0fe6197c28cab4d" providerId="LiveId" clId="{82F9B19F-80DF-4D05-8DC2-5B5A4D97D6D4}" dt="2020-07-07T22:24:55.432" v="5004" actId="1036"/>
          <ac:picMkLst>
            <pc:docMk/>
            <pc:sldMk cId="2436112589" sldId="581"/>
            <ac:picMk id="7" creationId="{5D18BA69-9C6F-4E4D-9209-653F469ADEFE}"/>
          </ac:picMkLst>
        </pc:picChg>
        <pc:picChg chg="add mod">
          <ac:chgData name="Greens Technology" userId="e0fe6197c28cab4d" providerId="LiveId" clId="{82F9B19F-80DF-4D05-8DC2-5B5A4D97D6D4}" dt="2020-07-07T22:23:16.434" v="4938" actId="14100"/>
          <ac:picMkLst>
            <pc:docMk/>
            <pc:sldMk cId="2436112589" sldId="581"/>
            <ac:picMk id="20482" creationId="{DCFDFB50-6DE5-4B33-894E-01096EABBFA5}"/>
          </ac:picMkLst>
        </pc:picChg>
      </pc:sldChg>
      <pc:sldChg chg="addSp modSp new mod">
        <pc:chgData name="Greens Technology" userId="e0fe6197c28cab4d" providerId="LiveId" clId="{82F9B19F-80DF-4D05-8DC2-5B5A4D97D6D4}" dt="2020-07-07T22:56:20.185" v="5871" actId="1076"/>
        <pc:sldMkLst>
          <pc:docMk/>
          <pc:sldMk cId="3114851349" sldId="582"/>
        </pc:sldMkLst>
        <pc:spChg chg="add mod">
          <ac:chgData name="Greens Technology" userId="e0fe6197c28cab4d" providerId="LiveId" clId="{82F9B19F-80DF-4D05-8DC2-5B5A4D97D6D4}" dt="2020-07-07T22:56:20.185" v="5871" actId="1076"/>
          <ac:spMkLst>
            <pc:docMk/>
            <pc:sldMk cId="3114851349" sldId="582"/>
            <ac:spMk id="9" creationId="{AE47DA2D-54CC-48C0-A860-D2E00303E9DE}"/>
          </ac:spMkLst>
        </pc:spChg>
        <pc:picChg chg="add mod">
          <ac:chgData name="Greens Technology" userId="e0fe6197c28cab4d" providerId="LiveId" clId="{82F9B19F-80DF-4D05-8DC2-5B5A4D97D6D4}" dt="2020-07-07T22:38:09.679" v="5810" actId="1038"/>
          <ac:picMkLst>
            <pc:docMk/>
            <pc:sldMk cId="3114851349" sldId="582"/>
            <ac:picMk id="8" creationId="{4E0E67C2-7128-4100-A242-25D2855D837D}"/>
          </ac:picMkLst>
        </pc:picChg>
      </pc:sldChg>
      <pc:sldChg chg="addSp delSp modSp new del">
        <pc:chgData name="Greens Technology" userId="e0fe6197c28cab4d" providerId="LiveId" clId="{82F9B19F-80DF-4D05-8DC2-5B5A4D97D6D4}" dt="2020-07-07T23:58:45.350" v="6274" actId="47"/>
        <pc:sldMkLst>
          <pc:docMk/>
          <pc:sldMk cId="3355354044" sldId="583"/>
        </pc:sldMkLst>
        <pc:spChg chg="del">
          <ac:chgData name="Greens Technology" userId="e0fe6197c28cab4d" providerId="LiveId" clId="{82F9B19F-80DF-4D05-8DC2-5B5A4D97D6D4}" dt="2020-07-07T23:57:18.639" v="6261"/>
          <ac:spMkLst>
            <pc:docMk/>
            <pc:sldMk cId="3355354044" sldId="583"/>
            <ac:spMk id="3" creationId="{BE9545B4-C4BF-4006-9B1B-D55C7D5FD975}"/>
          </ac:spMkLst>
        </pc:spChg>
        <pc:picChg chg="add mod">
          <ac:chgData name="Greens Technology" userId="e0fe6197c28cab4d" providerId="LiveId" clId="{82F9B19F-80DF-4D05-8DC2-5B5A4D97D6D4}" dt="2020-07-07T23:57:25.407" v="6263" actId="1076"/>
          <ac:picMkLst>
            <pc:docMk/>
            <pc:sldMk cId="3355354044" sldId="583"/>
            <ac:picMk id="29698" creationId="{75AF05CB-582A-4094-9C8D-10186CBDFB19}"/>
          </ac:picMkLst>
        </pc:picChg>
      </pc:sldChg>
      <pc:sldChg chg="modSp add mod">
        <pc:chgData name="Greens Technology" userId="e0fe6197c28cab4d" providerId="LiveId" clId="{82F9B19F-80DF-4D05-8DC2-5B5A4D97D6D4}" dt="2020-07-07T23:59:52.601" v="6277" actId="948"/>
        <pc:sldMkLst>
          <pc:docMk/>
          <pc:sldMk cId="2103109776" sldId="584"/>
        </pc:sldMkLst>
        <pc:spChg chg="mod">
          <ac:chgData name="Greens Technology" userId="e0fe6197c28cab4d" providerId="LiveId" clId="{82F9B19F-80DF-4D05-8DC2-5B5A4D97D6D4}" dt="2020-07-07T23:59:40.392" v="6275" actId="1076"/>
          <ac:spMkLst>
            <pc:docMk/>
            <pc:sldMk cId="2103109776" sldId="584"/>
            <ac:spMk id="2" creationId="{00000000-0000-0000-0000-000000000000}"/>
          </ac:spMkLst>
        </pc:spChg>
        <pc:spChg chg="mod">
          <ac:chgData name="Greens Technology" userId="e0fe6197c28cab4d" providerId="LiveId" clId="{82F9B19F-80DF-4D05-8DC2-5B5A4D97D6D4}" dt="2020-07-07T23:59:52.601" v="6277" actId="948"/>
          <ac:spMkLst>
            <pc:docMk/>
            <pc:sldMk cId="2103109776" sldId="584"/>
            <ac:spMk id="3" creationId="{00000000-0000-0000-0000-000000000000}"/>
          </ac:spMkLst>
        </pc:spChg>
      </pc:sldChg>
      <pc:sldChg chg="addSp modSp new mod">
        <pc:chgData name="Greens Technology" userId="e0fe6197c28cab4d" providerId="LiveId" clId="{82F9B19F-80DF-4D05-8DC2-5B5A4D97D6D4}" dt="2020-07-08T00:32:48.503" v="6569" actId="1076"/>
        <pc:sldMkLst>
          <pc:docMk/>
          <pc:sldMk cId="2136240673" sldId="585"/>
        </pc:sldMkLst>
        <pc:spChg chg="mod">
          <ac:chgData name="Greens Technology" userId="e0fe6197c28cab4d" providerId="LiveId" clId="{82F9B19F-80DF-4D05-8DC2-5B5A4D97D6D4}" dt="2020-07-08T00:24:49.141" v="6461" actId="20577"/>
          <ac:spMkLst>
            <pc:docMk/>
            <pc:sldMk cId="2136240673" sldId="585"/>
            <ac:spMk id="2" creationId="{466D30AE-5C2E-4862-9AFC-872AD54DE7DE}"/>
          </ac:spMkLst>
        </pc:spChg>
        <pc:spChg chg="mod">
          <ac:chgData name="Greens Technology" userId="e0fe6197c28cab4d" providerId="LiveId" clId="{82F9B19F-80DF-4D05-8DC2-5B5A4D97D6D4}" dt="2020-07-08T00:32:39.011" v="6568" actId="404"/>
          <ac:spMkLst>
            <pc:docMk/>
            <pc:sldMk cId="2136240673" sldId="585"/>
            <ac:spMk id="3" creationId="{43DC711A-792D-45F9-B40B-8AB2681F045D}"/>
          </ac:spMkLst>
        </pc:spChg>
        <pc:picChg chg="add mod">
          <ac:chgData name="Greens Technology" userId="e0fe6197c28cab4d" providerId="LiveId" clId="{82F9B19F-80DF-4D05-8DC2-5B5A4D97D6D4}" dt="2020-07-08T00:32:48.503" v="6569" actId="1076"/>
          <ac:picMkLst>
            <pc:docMk/>
            <pc:sldMk cId="2136240673" sldId="585"/>
            <ac:picMk id="5" creationId="{5E4CE36E-859D-4A8C-939E-558186805F6E}"/>
          </ac:picMkLst>
        </pc:picChg>
      </pc:sldChg>
      <pc:sldChg chg="addSp delSp modSp new mod">
        <pc:chgData name="Greens Technology" userId="e0fe6197c28cab4d" providerId="LiveId" clId="{82F9B19F-80DF-4D05-8DC2-5B5A4D97D6D4}" dt="2020-07-08T01:01:10.768" v="6707" actId="1076"/>
        <pc:sldMkLst>
          <pc:docMk/>
          <pc:sldMk cId="3563005039" sldId="586"/>
        </pc:sldMkLst>
        <pc:spChg chg="mod">
          <ac:chgData name="Greens Technology" userId="e0fe6197c28cab4d" providerId="LiveId" clId="{82F9B19F-80DF-4D05-8DC2-5B5A4D97D6D4}" dt="2020-07-08T01:01:10.768" v="6707" actId="1076"/>
          <ac:spMkLst>
            <pc:docMk/>
            <pc:sldMk cId="3563005039" sldId="586"/>
            <ac:spMk id="2" creationId="{C9CB8F86-6F3C-4D2E-984C-267EFB542859}"/>
          </ac:spMkLst>
        </pc:spChg>
        <pc:spChg chg="del">
          <ac:chgData name="Greens Technology" userId="e0fe6197c28cab4d" providerId="LiveId" clId="{82F9B19F-80DF-4D05-8DC2-5B5A4D97D6D4}" dt="2020-07-08T00:56:03.279" v="6685"/>
          <ac:spMkLst>
            <pc:docMk/>
            <pc:sldMk cId="3563005039" sldId="586"/>
            <ac:spMk id="3" creationId="{245A6FBF-EE94-4FE4-9D06-545B0D225250}"/>
          </ac:spMkLst>
        </pc:spChg>
        <pc:picChg chg="add mod">
          <ac:chgData name="Greens Technology" userId="e0fe6197c28cab4d" providerId="LiveId" clId="{82F9B19F-80DF-4D05-8DC2-5B5A4D97D6D4}" dt="2020-07-08T00:56:07.609" v="6686" actId="14100"/>
          <ac:picMkLst>
            <pc:docMk/>
            <pc:sldMk cId="3563005039" sldId="586"/>
            <ac:picMk id="38914" creationId="{A977B95F-01E2-434A-AE08-7AC69B98E8AE}"/>
          </ac:picMkLst>
        </pc:picChg>
      </pc:sldChg>
      <pc:sldChg chg="new del">
        <pc:chgData name="Greens Technology" userId="e0fe6197c28cab4d" providerId="LiveId" clId="{82F9B19F-80DF-4D05-8DC2-5B5A4D97D6D4}" dt="2020-07-08T01:00:44.548" v="6688" actId="2696"/>
        <pc:sldMkLst>
          <pc:docMk/>
          <pc:sldMk cId="3826658327" sldId="58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1FB5F5-BB21-4F94-909D-AB9AB64B7130}" type="datetimeFigureOut">
              <a:rPr lang="en-IN" smtClean="0"/>
              <a:t>24-12-2020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7C197B-7EFF-400C-9FFE-05B2EE559374}"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t>12/24/2020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t>12/24/2020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t>12/24/2020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panose="020B0604020202020204"/>
              </a:rPr>
              <a:t>”</a:t>
            </a:r>
            <a:endParaRPr lang="en-US" dirty="0">
              <a:solidFill>
                <a:schemeClr val="accent1">
                  <a:lumMod val="60000"/>
                  <a:lumOff val="40000"/>
                </a:schemeClr>
              </a:solidFill>
              <a:latin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t>12/24/2020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t>12/24/2020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t>12/24/2020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12/24/2020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t>12/24/2020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t>12/24/2020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t>12/24/2020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12/24/2020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t>12/24/2020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t>12/24/2020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t>12/24/2020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12/24/2020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t>12/24/2020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t>12/24/2020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t>‹#›</a:t>
            </a:fld>
            <a:endParaRPr lang="en-US" dirty="0"/>
          </a:p>
        </p:txBody>
      </p:sp>
      <p:sp>
        <p:nvSpPr>
          <p:cNvPr id="8" name="MSIPCMcf4349e095aa73b4c051bfca" descr="{&quot;HashCode&quot;:2133105206,&quot;Placement&quot;:&quot;Footer&quot;,&quot;Top&quot;:524.1047,&quot;Left&quot;:420.843231,&quot;SlideWidth&quot;:960,&quot;SlideHeight&quot;:540}"/>
          <p:cNvSpPr txBox="1"/>
          <p:nvPr userDrawn="1"/>
        </p:nvSpPr>
        <p:spPr>
          <a:xfrm>
            <a:off x="5344709" y="6656129"/>
            <a:ext cx="1502583" cy="201870"/>
          </a:xfrm>
          <a:prstGeom prst="rect">
            <a:avLst/>
          </a:prstGeom>
          <a:noFill/>
        </p:spPr>
        <p:txBody>
          <a:bodyPr vert="horz" wrap="square" lIns="0" tIns="0" rIns="0" bIns="0" rtlCol="0" anchor="ctr" anchorCtr="1">
            <a:spAutoFit/>
          </a:bodyPr>
          <a:lstStyle/>
          <a:p>
            <a:pPr algn="ctr">
              <a:spcBef>
                <a:spcPts val="0"/>
              </a:spcBef>
              <a:spcAft>
                <a:spcPts val="0"/>
              </a:spcAft>
            </a:pPr>
            <a:r>
              <a:rPr lang="en-US" sz="700">
                <a:solidFill>
                  <a:srgbClr val="000000"/>
                </a:solidFill>
                <a:latin typeface="Arial" panose="020B0604020202020204" pitchFamily="34" charset="0"/>
              </a:rPr>
              <a:t>Sensitivity: Internal &amp; Restricted</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jpeg"/><Relationship Id="rId4" Type="http://schemas.openxmlformats.org/officeDocument/2006/relationships/image" Target="../media/image91.png"/></Relationships>
</file>

<file path=ppt/slides/_rels/slide109.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xml"/><Relationship Id="rId4" Type="http://schemas.openxmlformats.org/officeDocument/2006/relationships/image" Target="../media/image10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www.softwaretestinghelp.com/thinking-out-of-the-box-while-testing-software/"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gif"/><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www.softwaretestinghelp.com/what-is-user-acceptance-testing-uat/" TargetMode="External"/><Relationship Id="rId2" Type="http://schemas.openxmlformats.org/officeDocument/2006/relationships/hyperlink" Target="https://www.softwaretestinghelp.com/test-summary-report-template-download-sample/" TargetMode="External"/><Relationship Id="rId1" Type="http://schemas.openxmlformats.org/officeDocument/2006/relationships/slideLayout" Target="../slideLayouts/slideLayout2.xml"/><Relationship Id="rId4" Type="http://schemas.openxmlformats.org/officeDocument/2006/relationships/hyperlink" Target="https://itspmo.uchicago.edu/page/make-gono-go-decision"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8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8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6.GI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jpeg"/><Relationship Id="rId2" Type="http://schemas.openxmlformats.org/officeDocument/2006/relationships/image" Target="../media/image71.jpe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93.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0"/>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44894" y="631131"/>
            <a:ext cx="8075074" cy="4323601"/>
          </a:xfrm>
        </p:spPr>
        <p:txBody>
          <a:bodyPr>
            <a:scene3d>
              <a:camera prst="orthographicFront"/>
              <a:lightRig rig="threePt" dir="t"/>
            </a:scene3d>
            <a:sp3d extrusionH="57150">
              <a:bevelT h="25400" prst="softRound"/>
            </a:sp3d>
          </a:bodyPr>
          <a:lstStyle/>
          <a:p>
            <a:pPr algn="ctr"/>
            <a:br>
              <a:rPr lang="en-US" sz="8800" b="1" i="1" dirty="0">
                <a:solidFill>
                  <a:schemeClr val="tx1"/>
                </a:solidFill>
                <a:latin typeface="Arial" panose="020B0604020202020204" pitchFamily="34" charset="0"/>
                <a:cs typeface="Arial" panose="020B0604020202020204" pitchFamily="34" charset="0"/>
              </a:rPr>
            </a:br>
            <a:r>
              <a:rPr lang="en-US" sz="8800" b="1" i="1" dirty="0">
                <a:solidFill>
                  <a:schemeClr val="tx1"/>
                </a:solidFill>
                <a:latin typeface="Arial" panose="020B0604020202020204" pitchFamily="34" charset="0"/>
                <a:cs typeface="Arial" panose="020B0604020202020204" pitchFamily="34" charset="0"/>
              </a:rPr>
              <a:t>Manual Testing</a:t>
            </a:r>
            <a:br>
              <a:rPr lang="en-US" sz="8800" b="1" i="1" dirty="0">
                <a:solidFill>
                  <a:schemeClr val="tx1"/>
                </a:solidFill>
                <a:latin typeface="Arial" panose="020B0604020202020204" pitchFamily="34" charset="0"/>
                <a:cs typeface="Arial" panose="020B0604020202020204" pitchFamily="34" charset="0"/>
              </a:rPr>
            </a:br>
            <a:r>
              <a:rPr lang="en-US" sz="8800" b="1" dirty="0">
                <a:solidFill>
                  <a:schemeClr val="bg2">
                    <a:lumMod val="10000"/>
                  </a:schemeClr>
                </a:solidFill>
                <a:latin typeface="Arial" panose="020B0604020202020204" pitchFamily="34" charset="0"/>
                <a:cs typeface="Arial" panose="020B0604020202020204" pitchFamily="34" charset="0"/>
              </a:rPr>
              <a:t> </a:t>
            </a:r>
            <a:r>
              <a:rPr lang="en-US" sz="8800" b="1" i="1" dirty="0">
                <a:solidFill>
                  <a:srgbClr val="1D1F43"/>
                </a:solidFill>
                <a:effectLst>
                  <a:glow rad="101600">
                    <a:schemeClr val="bg1">
                      <a:lumMod val="95000"/>
                      <a:alpha val="60000"/>
                    </a:schemeClr>
                  </a:glow>
                </a:effectLst>
                <a:latin typeface="Arial" panose="020B0604020202020204" pitchFamily="34" charset="0"/>
                <a:cs typeface="Arial" panose="020B0604020202020204" pitchFamily="34" charset="0"/>
              </a:rPr>
              <a:t>Preparation</a:t>
            </a:r>
            <a:endParaRPr lang="en-US" sz="8800" b="1" i="1" dirty="0">
              <a:solidFill>
                <a:srgbClr val="7E6FEB"/>
              </a:solidFill>
              <a:effectLst>
                <a:glow rad="101600">
                  <a:schemeClr val="bg1">
                    <a:lumMod val="95000"/>
                    <a:alpha val="60000"/>
                  </a:schemeClr>
                </a:glow>
              </a:effectLst>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9392576" y="6232125"/>
            <a:ext cx="2719525" cy="541536"/>
          </a:xfr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a:normAutofit fontScale="92500"/>
          </a:bodyPr>
          <a:lstStyle/>
          <a:p>
            <a:r>
              <a:rPr lang="en-IN" dirty="0">
                <a:solidFill>
                  <a:schemeClr val="accent2">
                    <a:lumMod val="40000"/>
                    <a:lumOff val="60000"/>
                  </a:schemeClr>
                </a:solidFill>
                <a:latin typeface="Vladimir Script" panose="03050402040407070305" pitchFamily="66" charset="0"/>
              </a:rPr>
              <a:t>By</a:t>
            </a:r>
            <a:r>
              <a:rPr lang="en-IN" dirty="0">
                <a:latin typeface="Vladimir Script" panose="03050402040407070305" pitchFamily="66" charset="0"/>
              </a:rPr>
              <a:t> </a:t>
            </a:r>
            <a:r>
              <a:rPr lang="en-IN" sz="2800" dirty="0">
                <a:ln>
                  <a:solidFill>
                    <a:schemeClr val="bg1"/>
                  </a:solidFill>
                </a:ln>
                <a:solidFill>
                  <a:schemeClr val="bg1"/>
                </a:solidFill>
                <a:latin typeface="Vladimir Script" panose="03050402040407070305" pitchFamily="66" charset="0"/>
              </a:rPr>
              <a:t>Suresh Thirumalai</a:t>
            </a:r>
            <a:endParaRPr lang="en-IN" dirty="0">
              <a:ln>
                <a:solidFill>
                  <a:schemeClr val="bg1"/>
                </a:solidFill>
              </a:ln>
              <a:solidFill>
                <a:schemeClr val="bg1"/>
              </a:solidFill>
              <a:latin typeface="Vladimir Script" panose="03050402040407070305" pitchFamily="66" charset="0"/>
            </a:endParaRPr>
          </a:p>
        </p:txBody>
      </p:sp>
      <p:pic>
        <p:nvPicPr>
          <p:cNvPr id="2050" name="Picture 2" descr="Red 2020 PNG Clipart by pngchristian on DeviantArt">
            <a:extLst>
              <a:ext uri="{FF2B5EF4-FFF2-40B4-BE49-F238E27FC236}">
                <a16:creationId xmlns:a16="http://schemas.microsoft.com/office/drawing/2014/main" id="{8BA4CF6C-14FC-4067-B08A-318926CE75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6687" y="5049663"/>
            <a:ext cx="1738625" cy="6641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686540"/>
          </a:xfrm>
        </p:spPr>
        <p:txBody>
          <a:bodyPr/>
          <a:lstStyle/>
          <a:p>
            <a:r>
              <a:rPr lang="en-IN" dirty="0">
                <a:solidFill>
                  <a:srgbClr val="C00000"/>
                </a:solidFill>
              </a:rPr>
              <a:t>RTM</a:t>
            </a:r>
          </a:p>
        </p:txBody>
      </p:sp>
      <p:pic>
        <p:nvPicPr>
          <p:cNvPr id="5" name="Content Placeholder 4"/>
          <p:cNvPicPr>
            <a:picLocks noGrp="1" noChangeAspect="1"/>
          </p:cNvPicPr>
          <p:nvPr>
            <p:ph idx="1"/>
          </p:nvPr>
        </p:nvPicPr>
        <p:blipFill>
          <a:blip r:embed="rId2"/>
          <a:stretch>
            <a:fillRect/>
          </a:stretch>
        </p:blipFill>
        <p:spPr>
          <a:xfrm>
            <a:off x="1014685" y="554855"/>
            <a:ext cx="5943600" cy="2381250"/>
          </a:xfrm>
        </p:spPr>
      </p:pic>
      <p:sp>
        <p:nvSpPr>
          <p:cNvPr id="6" name="Title 1"/>
          <p:cNvSpPr txBox="1"/>
          <p:nvPr/>
        </p:nvSpPr>
        <p:spPr>
          <a:xfrm>
            <a:off x="829734" y="3147690"/>
            <a:ext cx="8596668" cy="68654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solidFill>
                  <a:srgbClr val="C00000"/>
                </a:solidFill>
              </a:rPr>
              <a:t>RTM Table</a:t>
            </a:r>
          </a:p>
        </p:txBody>
      </p:sp>
      <p:pic>
        <p:nvPicPr>
          <p:cNvPr id="7" name="Content Placeholder 4"/>
          <p:cNvPicPr>
            <a:picLocks noChangeAspect="1"/>
          </p:cNvPicPr>
          <p:nvPr/>
        </p:nvPicPr>
        <p:blipFill>
          <a:blip r:embed="rId3"/>
          <a:stretch>
            <a:fillRect/>
          </a:stretch>
        </p:blipFill>
        <p:spPr>
          <a:xfrm>
            <a:off x="3238500" y="2936106"/>
            <a:ext cx="5715000" cy="3921894"/>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1. Product Backlog</a:t>
            </a:r>
          </a:p>
        </p:txBody>
      </p:sp>
      <p:sp>
        <p:nvSpPr>
          <p:cNvPr id="3" name="Content Placeholder 2"/>
          <p:cNvSpPr>
            <a:spLocks noGrp="1"/>
          </p:cNvSpPr>
          <p:nvPr>
            <p:ph idx="1"/>
          </p:nvPr>
        </p:nvSpPr>
        <p:spPr/>
        <p:txBody>
          <a:bodyPr/>
          <a:lstStyle/>
          <a:p>
            <a:pPr>
              <a:lnSpc>
                <a:spcPct val="150000"/>
              </a:lnSpc>
            </a:pPr>
            <a:r>
              <a:rPr lang="en-IN" dirty="0"/>
              <a:t>This is a repository where requirements are tracked with details on the no of requirements (user stories) to be completed for each release.</a:t>
            </a:r>
          </a:p>
          <a:p>
            <a:pPr>
              <a:lnSpc>
                <a:spcPct val="150000"/>
              </a:lnSpc>
            </a:pPr>
            <a:endParaRPr lang="en-IN" sz="1100" dirty="0"/>
          </a:p>
          <a:p>
            <a:pPr>
              <a:lnSpc>
                <a:spcPct val="150000"/>
              </a:lnSpc>
            </a:pPr>
            <a:r>
              <a:rPr lang="en-IN" dirty="0"/>
              <a:t>It should be maintained and prioritized by Product Owner, and it should be distributed to the scrum team. </a:t>
            </a:r>
          </a:p>
          <a:p>
            <a:pPr marL="0" indent="0">
              <a:lnSpc>
                <a:spcPct val="150000"/>
              </a:lnSpc>
              <a:buNone/>
            </a:pPr>
            <a:endParaRPr lang="en-IN"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2. Sprint backlog	</a:t>
            </a:r>
          </a:p>
        </p:txBody>
      </p:sp>
      <p:sp>
        <p:nvSpPr>
          <p:cNvPr id="3" name="Content Placeholder 2"/>
          <p:cNvSpPr>
            <a:spLocks noGrp="1"/>
          </p:cNvSpPr>
          <p:nvPr>
            <p:ph idx="1"/>
          </p:nvPr>
        </p:nvSpPr>
        <p:spPr/>
        <p:txBody>
          <a:bodyPr/>
          <a:lstStyle/>
          <a:p>
            <a:pPr>
              <a:lnSpc>
                <a:spcPct val="150000"/>
              </a:lnSpc>
            </a:pPr>
            <a:r>
              <a:rPr lang="en-IN" dirty="0"/>
              <a:t>It is a set of user stories to be completed in a sprint</a:t>
            </a:r>
          </a:p>
          <a:p>
            <a:pPr>
              <a:lnSpc>
                <a:spcPct val="150000"/>
              </a:lnSpc>
            </a:pPr>
            <a:r>
              <a:rPr lang="en-IN" dirty="0"/>
              <a:t>During the sprint backlog, work is never assigned, and the team signs up for work on their own. </a:t>
            </a:r>
          </a:p>
          <a:p>
            <a:pPr>
              <a:lnSpc>
                <a:spcPct val="150000"/>
              </a:lnSpc>
            </a:pPr>
            <a:r>
              <a:rPr lang="en-IN" dirty="0"/>
              <a:t>It is owned the estimated work remaining is updated daily.</a:t>
            </a:r>
          </a:p>
          <a:p>
            <a:pPr>
              <a:lnSpc>
                <a:spcPct val="150000"/>
              </a:lnSpc>
            </a:pPr>
            <a:r>
              <a:rPr lang="en-IN" dirty="0"/>
              <a:t>It is the list of task that has to be performed in sprint</a:t>
            </a:r>
          </a:p>
          <a:p>
            <a:pPr>
              <a:lnSpc>
                <a:spcPct val="150000"/>
              </a:lnSpc>
            </a:pPr>
            <a:endParaRPr lang="en-IN"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3. Burndown chart</a:t>
            </a:r>
          </a:p>
        </p:txBody>
      </p:sp>
      <p:sp>
        <p:nvSpPr>
          <p:cNvPr id="3" name="Content Placeholder 2"/>
          <p:cNvSpPr>
            <a:spLocks noGrp="1"/>
          </p:cNvSpPr>
          <p:nvPr>
            <p:ph idx="1"/>
          </p:nvPr>
        </p:nvSpPr>
        <p:spPr/>
        <p:txBody>
          <a:bodyPr/>
          <a:lstStyle/>
          <a:p>
            <a:pPr>
              <a:lnSpc>
                <a:spcPct val="150000"/>
              </a:lnSpc>
            </a:pPr>
            <a:r>
              <a:rPr lang="en-US" dirty="0"/>
              <a:t>A </a:t>
            </a:r>
            <a:r>
              <a:rPr lang="en-US" b="1" dirty="0"/>
              <a:t>burndown chart</a:t>
            </a:r>
            <a:r>
              <a:rPr lang="en-US" dirty="0"/>
              <a:t> is a graphic representation of how quickly the team is working through a customer's user stories, an agile tool that is used to capture a description of a feature from an end-user perspective. </a:t>
            </a:r>
          </a:p>
          <a:p>
            <a:pPr>
              <a:lnSpc>
                <a:spcPct val="150000"/>
              </a:lnSpc>
            </a:pPr>
            <a:endParaRPr lang="en-US" sz="900" dirty="0"/>
          </a:p>
          <a:p>
            <a:pPr>
              <a:lnSpc>
                <a:spcPct val="150000"/>
              </a:lnSpc>
            </a:pPr>
            <a:r>
              <a:rPr lang="en-US" dirty="0"/>
              <a:t>The </a:t>
            </a:r>
            <a:r>
              <a:rPr lang="en-US" b="1" dirty="0"/>
              <a:t>burndown chart</a:t>
            </a:r>
            <a:r>
              <a:rPr lang="en-US" dirty="0"/>
              <a:t> shows the total effort against the amount of work for each iteration</a:t>
            </a:r>
          </a:p>
          <a:p>
            <a:pPr>
              <a:lnSpc>
                <a:spcPct val="150000"/>
              </a:lnSpc>
            </a:pPr>
            <a:endParaRPr lang="en-IN" sz="1050"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How to Create a Burndown Chart in Excel from Scratch">
            <a:extLst>
              <a:ext uri="{FF2B5EF4-FFF2-40B4-BE49-F238E27FC236}">
                <a16:creationId xmlns:a16="http://schemas.microsoft.com/office/drawing/2014/main" id="{0BE68D2C-5A6F-44B2-9C87-525A6A9E4F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65968"/>
            <a:ext cx="12192000" cy="5592032"/>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938D7EED-DA67-4B86-BEE2-E2BDDDBF9FAD}"/>
              </a:ext>
            </a:extLst>
          </p:cNvPr>
          <p:cNvSpPr>
            <a:spLocks noGrp="1"/>
          </p:cNvSpPr>
          <p:nvPr>
            <p:ph type="title"/>
          </p:nvPr>
        </p:nvSpPr>
        <p:spPr>
          <a:xfrm>
            <a:off x="81911" y="269359"/>
            <a:ext cx="8596668" cy="1320800"/>
          </a:xfrm>
        </p:spPr>
        <p:txBody>
          <a:bodyPr/>
          <a:lstStyle/>
          <a:p>
            <a:r>
              <a:rPr lang="en-IN" dirty="0"/>
              <a:t>How to create Burndown chart</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Process flow of scrum</a:t>
            </a:r>
          </a:p>
        </p:txBody>
      </p:sp>
      <p:sp>
        <p:nvSpPr>
          <p:cNvPr id="3" name="Content Placeholder 2"/>
          <p:cNvSpPr>
            <a:spLocks noGrp="1"/>
          </p:cNvSpPr>
          <p:nvPr>
            <p:ph idx="1"/>
          </p:nvPr>
        </p:nvSpPr>
        <p:spPr>
          <a:xfrm>
            <a:off x="677334" y="1645921"/>
            <a:ext cx="8596668" cy="4395442"/>
          </a:xfrm>
        </p:spPr>
        <p:txBody>
          <a:bodyPr/>
          <a:lstStyle/>
          <a:p>
            <a:pPr>
              <a:lnSpc>
                <a:spcPct val="150000"/>
              </a:lnSpc>
            </a:pPr>
            <a:r>
              <a:rPr lang="en-IN" dirty="0"/>
              <a:t>Each iteration of a scrum is known as Sprint</a:t>
            </a:r>
          </a:p>
          <a:p>
            <a:pPr>
              <a:lnSpc>
                <a:spcPct val="150000"/>
              </a:lnSpc>
            </a:pPr>
            <a:r>
              <a:rPr lang="en-IN" dirty="0"/>
              <a:t>Product backlog is a list where all details are entered to get end-product</a:t>
            </a:r>
          </a:p>
          <a:p>
            <a:pPr>
              <a:lnSpc>
                <a:spcPct val="150000"/>
              </a:lnSpc>
            </a:pPr>
            <a:r>
              <a:rPr lang="en-IN" dirty="0"/>
              <a:t>During each sprint, top user stories of Product backlog are selected and turned into sprint backlog</a:t>
            </a:r>
          </a:p>
          <a:p>
            <a:pPr>
              <a:lnSpc>
                <a:spcPct val="150000"/>
              </a:lnSpc>
            </a:pPr>
            <a:r>
              <a:rPr lang="en-IN" dirty="0"/>
              <a:t>Team works on the defined sprint backlog</a:t>
            </a:r>
          </a:p>
          <a:p>
            <a:pPr>
              <a:lnSpc>
                <a:spcPct val="150000"/>
              </a:lnSpc>
            </a:pPr>
            <a:r>
              <a:rPr lang="en-IN" dirty="0"/>
              <a:t>Team checks for the daily work</a:t>
            </a:r>
          </a:p>
          <a:p>
            <a:pPr>
              <a:lnSpc>
                <a:spcPct val="150000"/>
              </a:lnSpc>
            </a:pPr>
            <a:r>
              <a:rPr lang="en-IN" dirty="0"/>
              <a:t>At the end of the sprint, team delivers product functionality</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7E6FEB"/>
                </a:solidFill>
              </a:rPr>
              <a:t>3. Ceremonies</a:t>
            </a:r>
          </a:p>
        </p:txBody>
      </p:sp>
      <p:pic>
        <p:nvPicPr>
          <p:cNvPr id="4" name="Content Placeholder 4"/>
          <p:cNvPicPr>
            <a:picLocks noGrp="1" noChangeAspect="1"/>
          </p:cNvPicPr>
          <p:nvPr>
            <p:ph idx="1"/>
          </p:nvPr>
        </p:nvPicPr>
        <p:blipFill>
          <a:blip r:embed="rId2"/>
          <a:stretch>
            <a:fillRect/>
          </a:stretch>
        </p:blipFill>
        <p:spPr>
          <a:xfrm>
            <a:off x="720052" y="1635760"/>
            <a:ext cx="9204960" cy="4683760"/>
          </a:xfr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1. Sprint Planning Meeting</a:t>
            </a:r>
          </a:p>
        </p:txBody>
      </p:sp>
      <p:sp>
        <p:nvSpPr>
          <p:cNvPr id="3" name="Content Placeholder 2"/>
          <p:cNvSpPr>
            <a:spLocks noGrp="1"/>
          </p:cNvSpPr>
          <p:nvPr>
            <p:ph idx="1"/>
          </p:nvPr>
        </p:nvSpPr>
        <p:spPr>
          <a:xfrm>
            <a:off x="677334" y="1652589"/>
            <a:ext cx="6453543" cy="4595811"/>
          </a:xfrm>
        </p:spPr>
        <p:txBody>
          <a:bodyPr/>
          <a:lstStyle/>
          <a:p>
            <a:pPr>
              <a:lnSpc>
                <a:spcPct val="150000"/>
              </a:lnSpc>
            </a:pPr>
            <a:r>
              <a:rPr lang="en-IN" dirty="0"/>
              <a:t>Tester should pick a user story from product backlog that should be tested</a:t>
            </a:r>
          </a:p>
          <a:p>
            <a:pPr>
              <a:lnSpc>
                <a:spcPct val="150000"/>
              </a:lnSpc>
            </a:pPr>
            <a:endParaRPr lang="en-IN" sz="100" dirty="0"/>
          </a:p>
          <a:p>
            <a:pPr>
              <a:lnSpc>
                <a:spcPct val="150000"/>
              </a:lnSpc>
            </a:pPr>
            <a:r>
              <a:rPr lang="en-IN" dirty="0"/>
              <a:t>Tester should decide how many hours (Effort Estimation) it should take to finish testing for each of selected user stories.</a:t>
            </a:r>
          </a:p>
          <a:p>
            <a:pPr>
              <a:lnSpc>
                <a:spcPct val="150000"/>
              </a:lnSpc>
            </a:pPr>
            <a:endParaRPr lang="en-IN" sz="100" dirty="0"/>
          </a:p>
          <a:p>
            <a:pPr>
              <a:lnSpc>
                <a:spcPct val="150000"/>
              </a:lnSpc>
            </a:pPr>
            <a:r>
              <a:rPr lang="en-IN" dirty="0"/>
              <a:t>As a tester, He/she must know what sprint goals are.</a:t>
            </a:r>
          </a:p>
          <a:p>
            <a:pPr>
              <a:lnSpc>
                <a:spcPct val="150000"/>
              </a:lnSpc>
            </a:pPr>
            <a:endParaRPr lang="en-IN" sz="100" dirty="0"/>
          </a:p>
          <a:p>
            <a:pPr>
              <a:lnSpc>
                <a:spcPct val="150000"/>
              </a:lnSpc>
            </a:pPr>
            <a:r>
              <a:rPr lang="en-IN" dirty="0"/>
              <a:t>Tester should contribute to the prioritizing process</a:t>
            </a:r>
          </a:p>
        </p:txBody>
      </p:sp>
      <p:pic>
        <p:nvPicPr>
          <p:cNvPr id="32772" name="Picture 4" descr="Deliberation Cliparts, Stock Vector And Royalty Free Deliberation ...">
            <a:extLst>
              <a:ext uri="{FF2B5EF4-FFF2-40B4-BE49-F238E27FC236}">
                <a16:creationId xmlns:a16="http://schemas.microsoft.com/office/drawing/2014/main" id="{85139B1C-771F-45F3-91AF-A483BA527A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5177" y="1649284"/>
            <a:ext cx="4286250" cy="42862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9DF745E-18C1-450B-B950-2F2F88A07DC8}"/>
              </a:ext>
            </a:extLst>
          </p:cNvPr>
          <p:cNvPicPr>
            <a:picLocks noChangeAspect="1"/>
          </p:cNvPicPr>
          <p:nvPr/>
        </p:nvPicPr>
        <p:blipFill>
          <a:blip r:embed="rId3"/>
          <a:stretch>
            <a:fillRect/>
          </a:stretch>
        </p:blipFill>
        <p:spPr>
          <a:xfrm>
            <a:off x="7130877" y="1765004"/>
            <a:ext cx="1914525" cy="810550"/>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04800"/>
            <a:ext cx="8596668" cy="1320800"/>
          </a:xfrm>
        </p:spPr>
        <p:txBody>
          <a:bodyPr/>
          <a:lstStyle/>
          <a:p>
            <a:r>
              <a:rPr lang="en-IN" dirty="0"/>
              <a:t>Sprint	</a:t>
            </a:r>
          </a:p>
        </p:txBody>
      </p:sp>
      <p:sp>
        <p:nvSpPr>
          <p:cNvPr id="3" name="Content Placeholder 2"/>
          <p:cNvSpPr>
            <a:spLocks noGrp="1"/>
          </p:cNvSpPr>
          <p:nvPr>
            <p:ph idx="1"/>
          </p:nvPr>
        </p:nvSpPr>
        <p:spPr>
          <a:xfrm>
            <a:off x="677334" y="1117600"/>
            <a:ext cx="11280986" cy="5516880"/>
          </a:xfrm>
        </p:spPr>
        <p:txBody>
          <a:bodyPr>
            <a:normAutofit/>
          </a:bodyPr>
          <a:lstStyle/>
          <a:p>
            <a:pPr>
              <a:lnSpc>
                <a:spcPct val="150000"/>
              </a:lnSpc>
            </a:pPr>
            <a:r>
              <a:rPr lang="en-IN" dirty="0"/>
              <a:t>Support developers in unit testing</a:t>
            </a:r>
          </a:p>
          <a:p>
            <a:pPr>
              <a:lnSpc>
                <a:spcPct val="150000"/>
              </a:lnSpc>
            </a:pPr>
            <a:r>
              <a:rPr lang="en-IN" dirty="0"/>
              <a:t>Test execution is performed in a lab where both tester and developer work hand in hand.</a:t>
            </a:r>
          </a:p>
          <a:p>
            <a:pPr>
              <a:lnSpc>
                <a:spcPct val="150000"/>
              </a:lnSpc>
            </a:pPr>
            <a:r>
              <a:rPr lang="en-IN" dirty="0"/>
              <a:t>Defects are analysed during scrum meeting. </a:t>
            </a:r>
          </a:p>
          <a:p>
            <a:pPr>
              <a:lnSpc>
                <a:spcPct val="150000"/>
              </a:lnSpc>
            </a:pPr>
            <a:r>
              <a:rPr lang="en-IN" dirty="0"/>
              <a:t>Defects are retested as soon as it is resolved and deployed for testing</a:t>
            </a:r>
          </a:p>
          <a:p>
            <a:pPr>
              <a:lnSpc>
                <a:spcPct val="150000"/>
              </a:lnSpc>
            </a:pPr>
            <a:r>
              <a:rPr lang="en-IN" dirty="0"/>
              <a:t>Attend all daily </a:t>
            </a:r>
            <a:r>
              <a:rPr lang="en-IN" dirty="0" err="1"/>
              <a:t>standup</a:t>
            </a:r>
            <a:r>
              <a:rPr lang="en-IN" dirty="0"/>
              <a:t> meeting to speak up</a:t>
            </a:r>
          </a:p>
          <a:p>
            <a:pPr>
              <a:lnSpc>
                <a:spcPct val="150000"/>
              </a:lnSpc>
            </a:pPr>
            <a:r>
              <a:rPr lang="en-IN" dirty="0"/>
              <a:t>Schedule testing with CI system.</a:t>
            </a:r>
          </a:p>
          <a:p>
            <a:pPr>
              <a:lnSpc>
                <a:spcPct val="150000"/>
              </a:lnSpc>
            </a:pPr>
            <a:r>
              <a:rPr lang="en-IN" dirty="0"/>
              <a:t>Accomplish the automation test by utilizing various open source or paid tools available in the market.</a:t>
            </a:r>
          </a:p>
          <a:p>
            <a:pPr>
              <a:lnSpc>
                <a:spcPct val="150000"/>
              </a:lnSpc>
            </a:pPr>
            <a:r>
              <a:rPr lang="en-IN" dirty="0"/>
              <a:t>Review CI automation results and send the Reports </a:t>
            </a:r>
          </a:p>
          <a:p>
            <a:pPr>
              <a:lnSpc>
                <a:spcPct val="150000"/>
              </a:lnSpc>
            </a:pPr>
            <a:r>
              <a:rPr lang="en-IN" dirty="0"/>
              <a:t>At the end of the sprint, the tester also does acceptance testing (UAT) in some case and confirms testing completeness for the current sprint</a:t>
            </a:r>
          </a:p>
          <a:p>
            <a:pPr>
              <a:lnSpc>
                <a:spcPct val="150000"/>
              </a:lnSpc>
            </a:pPr>
            <a:endParaRPr lang="en-IN" dirty="0"/>
          </a:p>
          <a:p>
            <a:pPr>
              <a:lnSpc>
                <a:spcPct val="150000"/>
              </a:lnSpc>
            </a:pPr>
            <a:endParaRPr lang="en-IN"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75590"/>
            <a:ext cx="8596668" cy="1017905"/>
          </a:xfrm>
        </p:spPr>
        <p:txBody>
          <a:bodyPr>
            <a:normAutofit fontScale="90000"/>
          </a:bodyPr>
          <a:lstStyle/>
          <a:p>
            <a:r>
              <a:rPr lang="en-US" sz="4400" dirty="0"/>
              <a:t>2. Daily Scrum Meeting</a:t>
            </a:r>
            <a:br>
              <a:rPr lang="en-US" sz="4400" dirty="0"/>
            </a:br>
            <a:endParaRPr lang="en-IN" sz="4400" b="1" dirty="0">
              <a:solidFill>
                <a:srgbClr val="0070C0"/>
              </a:solidFill>
            </a:endParaRPr>
          </a:p>
        </p:txBody>
      </p:sp>
      <p:sp>
        <p:nvSpPr>
          <p:cNvPr id="3" name="Content Placeholder 2"/>
          <p:cNvSpPr>
            <a:spLocks noGrp="1"/>
          </p:cNvSpPr>
          <p:nvPr>
            <p:ph idx="1"/>
          </p:nvPr>
        </p:nvSpPr>
        <p:spPr>
          <a:xfrm>
            <a:off x="223284" y="1930399"/>
            <a:ext cx="3296093" cy="4582203"/>
          </a:xfrm>
        </p:spPr>
        <p:txBody>
          <a:bodyPr>
            <a:normAutofit/>
          </a:bodyPr>
          <a:lstStyle/>
          <a:p>
            <a:pPr marL="0" indent="0">
              <a:lnSpc>
                <a:spcPct val="150000"/>
              </a:lnSpc>
              <a:buNone/>
            </a:pPr>
            <a:r>
              <a:rPr lang="en-US" u="sng" dirty="0"/>
              <a:t>Participants</a:t>
            </a:r>
            <a:r>
              <a:rPr lang="en-US" dirty="0"/>
              <a:t> – </a:t>
            </a:r>
          </a:p>
          <a:p>
            <a:pPr marL="0" indent="0">
              <a:lnSpc>
                <a:spcPct val="150000"/>
              </a:lnSpc>
              <a:buNone/>
            </a:pPr>
            <a:r>
              <a:rPr lang="en-US" dirty="0"/>
              <a:t>	Client, (Product owner)</a:t>
            </a:r>
          </a:p>
          <a:p>
            <a:pPr marL="0" indent="0">
              <a:lnSpc>
                <a:spcPct val="150000"/>
              </a:lnSpc>
              <a:buNone/>
            </a:pPr>
            <a:r>
              <a:rPr lang="en-US" dirty="0"/>
              <a:t>	Scrum Master, (Lead)</a:t>
            </a:r>
          </a:p>
          <a:p>
            <a:pPr marL="0" indent="0">
              <a:lnSpc>
                <a:spcPct val="150000"/>
              </a:lnSpc>
              <a:buNone/>
            </a:pPr>
            <a:r>
              <a:rPr lang="en-US" dirty="0"/>
              <a:t>	Dev Team,</a:t>
            </a:r>
          </a:p>
          <a:p>
            <a:pPr marL="0" indent="0">
              <a:lnSpc>
                <a:spcPct val="150000"/>
              </a:lnSpc>
              <a:buNone/>
            </a:pPr>
            <a:r>
              <a:rPr lang="en-US" dirty="0"/>
              <a:t>	Automation Team</a:t>
            </a:r>
          </a:p>
          <a:p>
            <a:pPr marL="0" indent="0">
              <a:lnSpc>
                <a:spcPct val="150000"/>
              </a:lnSpc>
              <a:buNone/>
            </a:pPr>
            <a:r>
              <a:rPr lang="en-US" dirty="0"/>
              <a:t>	Functional Team 	(Manual)</a:t>
            </a:r>
          </a:p>
          <a:p>
            <a:pPr>
              <a:lnSpc>
                <a:spcPct val="150000"/>
              </a:lnSpc>
            </a:pPr>
            <a:endParaRPr lang="en-IN" dirty="0"/>
          </a:p>
        </p:txBody>
      </p:sp>
      <p:pic>
        <p:nvPicPr>
          <p:cNvPr id="34818" name="Picture 2" descr="What is a Daily Scrum?">
            <a:extLst>
              <a:ext uri="{FF2B5EF4-FFF2-40B4-BE49-F238E27FC236}">
                <a16:creationId xmlns:a16="http://schemas.microsoft.com/office/drawing/2014/main" id="{8AFF8F51-32D7-463A-9040-B6E6A6E9D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2316" y="1293495"/>
            <a:ext cx="7372350" cy="4772025"/>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A simple way to break into Cisco Webex Meeting Rooms!! | by Sriram ...">
            <a:extLst>
              <a:ext uri="{FF2B5EF4-FFF2-40B4-BE49-F238E27FC236}">
                <a16:creationId xmlns:a16="http://schemas.microsoft.com/office/drawing/2014/main" id="{856CED4D-6FFB-4950-969A-A9A23D4030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7221" y="378459"/>
            <a:ext cx="2296781" cy="81216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BlueJeans Gateway for Microsoft Teams - Custom IVR &amp; Vanity URL">
            <a:extLst>
              <a:ext uri="{FF2B5EF4-FFF2-40B4-BE49-F238E27FC236}">
                <a16:creationId xmlns:a16="http://schemas.microsoft.com/office/drawing/2014/main" id="{461E29EE-E92D-42D3-90A1-66A2030472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9685" y="5534025"/>
            <a:ext cx="4044956" cy="1321401"/>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Privacy Concerns with Skype - Swordfish Evaluations">
            <a:extLst>
              <a:ext uri="{FF2B5EF4-FFF2-40B4-BE49-F238E27FC236}">
                <a16:creationId xmlns:a16="http://schemas.microsoft.com/office/drawing/2014/main" id="{8F3E9A9E-B471-437B-96CA-DE36967078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1402" y="6061176"/>
            <a:ext cx="1260758" cy="70917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83273D3A-BDF7-4F02-B31F-34424DAE06D4}"/>
              </a:ext>
            </a:extLst>
          </p:cNvPr>
          <p:cNvPicPr>
            <a:picLocks noChangeAspect="1"/>
          </p:cNvPicPr>
          <p:nvPr/>
        </p:nvPicPr>
        <p:blipFill>
          <a:blip r:embed="rId6"/>
          <a:stretch>
            <a:fillRect/>
          </a:stretch>
        </p:blipFill>
        <p:spPr>
          <a:xfrm>
            <a:off x="9021042" y="6076891"/>
            <a:ext cx="724369" cy="435711"/>
          </a:xfrm>
          <a:prstGeom prst="rect">
            <a:avLst/>
          </a:prstGeom>
        </p:spPr>
      </p:pic>
      <p:pic>
        <p:nvPicPr>
          <p:cNvPr id="14" name="Picture 13">
            <a:extLst>
              <a:ext uri="{FF2B5EF4-FFF2-40B4-BE49-F238E27FC236}">
                <a16:creationId xmlns:a16="http://schemas.microsoft.com/office/drawing/2014/main" id="{30FB50AA-9A1A-4418-9A01-7E693F8C2C83}"/>
              </a:ext>
            </a:extLst>
          </p:cNvPr>
          <p:cNvPicPr>
            <a:picLocks noChangeAspect="1"/>
          </p:cNvPicPr>
          <p:nvPr/>
        </p:nvPicPr>
        <p:blipFill>
          <a:blip r:embed="rId7"/>
          <a:stretch>
            <a:fillRect/>
          </a:stretch>
        </p:blipFill>
        <p:spPr>
          <a:xfrm>
            <a:off x="9745411" y="6108252"/>
            <a:ext cx="365125" cy="372987"/>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D30AE-5C2E-4862-9AFC-872AD54DE7DE}"/>
              </a:ext>
            </a:extLst>
          </p:cNvPr>
          <p:cNvSpPr>
            <a:spLocks noGrp="1"/>
          </p:cNvSpPr>
          <p:nvPr>
            <p:ph type="title"/>
          </p:nvPr>
        </p:nvSpPr>
        <p:spPr/>
        <p:txBody>
          <a:bodyPr/>
          <a:lstStyle/>
          <a:p>
            <a:r>
              <a:rPr lang="en-IN" dirty="0"/>
              <a:t>3. Sprint Review Meeting</a:t>
            </a:r>
          </a:p>
        </p:txBody>
      </p:sp>
      <p:sp>
        <p:nvSpPr>
          <p:cNvPr id="3" name="Content Placeholder 2">
            <a:extLst>
              <a:ext uri="{FF2B5EF4-FFF2-40B4-BE49-F238E27FC236}">
                <a16:creationId xmlns:a16="http://schemas.microsoft.com/office/drawing/2014/main" id="{43DC711A-792D-45F9-B40B-8AB2681F045D}"/>
              </a:ext>
            </a:extLst>
          </p:cNvPr>
          <p:cNvSpPr>
            <a:spLocks noGrp="1"/>
          </p:cNvSpPr>
          <p:nvPr>
            <p:ph idx="1"/>
          </p:nvPr>
        </p:nvSpPr>
        <p:spPr>
          <a:xfrm>
            <a:off x="74428" y="2214524"/>
            <a:ext cx="6560288" cy="3372886"/>
          </a:xfrm>
        </p:spPr>
        <p:txBody>
          <a:bodyPr>
            <a:normAutofit/>
          </a:bodyPr>
          <a:lstStyle/>
          <a:p>
            <a:r>
              <a:rPr lang="en-US" dirty="0"/>
              <a:t>The </a:t>
            </a:r>
            <a:r>
              <a:rPr lang="en-US" b="1" dirty="0"/>
              <a:t>sprint review</a:t>
            </a:r>
            <a:r>
              <a:rPr lang="en-US" dirty="0"/>
              <a:t> is an informal </a:t>
            </a:r>
            <a:r>
              <a:rPr lang="en-US" b="1" dirty="0"/>
              <a:t>meeting</a:t>
            </a:r>
            <a:r>
              <a:rPr lang="en-US" dirty="0"/>
              <a:t> which the development team, the </a:t>
            </a:r>
            <a:r>
              <a:rPr lang="en-US" b="1" dirty="0"/>
              <a:t>scrum</a:t>
            </a:r>
            <a:r>
              <a:rPr lang="en-US" dirty="0"/>
              <a:t> master, the product owner and the stakeholders will attend. </a:t>
            </a:r>
          </a:p>
          <a:p>
            <a:endParaRPr lang="en-US" sz="500" dirty="0"/>
          </a:p>
          <a:p>
            <a:r>
              <a:rPr lang="en-US" dirty="0"/>
              <a:t>The team gives a demo on the product and will determine what are finished and what aren’t.</a:t>
            </a:r>
          </a:p>
          <a:p>
            <a:endParaRPr lang="en-US" sz="700" dirty="0"/>
          </a:p>
          <a:p>
            <a:r>
              <a:rPr lang="en-US" dirty="0"/>
              <a:t>It is mandatory to deliver a potentially shippable product increment at the end of every </a:t>
            </a:r>
            <a:r>
              <a:rPr lang="en-US" b="1" dirty="0"/>
              <a:t>Sprint. </a:t>
            </a:r>
            <a:r>
              <a:rPr lang="en-US" dirty="0"/>
              <a:t>So,</a:t>
            </a:r>
            <a:r>
              <a:rPr lang="en-US" b="1" dirty="0"/>
              <a:t> Sprint Review meeting</a:t>
            </a:r>
            <a:r>
              <a:rPr lang="en-US" dirty="0"/>
              <a:t> is held at the end of each </a:t>
            </a:r>
            <a:r>
              <a:rPr lang="en-US" b="1" dirty="0"/>
              <a:t>Sprint</a:t>
            </a:r>
            <a:r>
              <a:rPr lang="en-US" dirty="0"/>
              <a:t>.</a:t>
            </a:r>
            <a:endParaRPr lang="en-IN" dirty="0"/>
          </a:p>
        </p:txBody>
      </p:sp>
      <p:pic>
        <p:nvPicPr>
          <p:cNvPr id="5" name="Picture 6" descr="003 the Importance of Stakeholders at Sprint Review - YouTube">
            <a:extLst>
              <a:ext uri="{FF2B5EF4-FFF2-40B4-BE49-F238E27FC236}">
                <a16:creationId xmlns:a16="http://schemas.microsoft.com/office/drawing/2014/main" id="{5E4CE36E-859D-4A8C-939E-558186805F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4002" y="1554715"/>
            <a:ext cx="5080000" cy="4316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240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a:t>
            </a:r>
          </a:p>
        </p:txBody>
      </p:sp>
      <p:sp>
        <p:nvSpPr>
          <p:cNvPr id="3" name="Content Placeholder 2"/>
          <p:cNvSpPr>
            <a:spLocks noGrp="1"/>
          </p:cNvSpPr>
          <p:nvPr>
            <p:ph idx="1"/>
          </p:nvPr>
        </p:nvSpPr>
        <p:spPr>
          <a:xfrm>
            <a:off x="1490134" y="1999643"/>
            <a:ext cx="8596668" cy="3880773"/>
          </a:xfrm>
        </p:spPr>
        <p:txBody>
          <a:bodyPr/>
          <a:lstStyle/>
          <a:p>
            <a:r>
              <a:rPr lang="en-US" dirty="0"/>
              <a:t>Forward Traceability</a:t>
            </a:r>
          </a:p>
          <a:p>
            <a:r>
              <a:rPr lang="en-US" dirty="0"/>
              <a:t>Backward Traceability</a:t>
            </a:r>
          </a:p>
          <a:p>
            <a:endParaRPr lang="en-US" dirty="0"/>
          </a:p>
        </p:txBody>
      </p:sp>
      <p:pic>
        <p:nvPicPr>
          <p:cNvPr id="1026" name="Picture 2" descr="How to Create Requirements Traceability Matrix (RTM) Example Sample Templ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8558" y="3228078"/>
            <a:ext cx="5885006" cy="2883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99887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4. Sprint Retrospective Meeting</a:t>
            </a:r>
          </a:p>
        </p:txBody>
      </p:sp>
      <p:sp>
        <p:nvSpPr>
          <p:cNvPr id="3" name="Content Placeholder 2"/>
          <p:cNvSpPr>
            <a:spLocks noGrp="1"/>
          </p:cNvSpPr>
          <p:nvPr>
            <p:ph idx="1"/>
          </p:nvPr>
        </p:nvSpPr>
        <p:spPr>
          <a:xfrm>
            <a:off x="677334" y="2160589"/>
            <a:ext cx="6308257" cy="3880773"/>
          </a:xfrm>
        </p:spPr>
        <p:txBody>
          <a:bodyPr/>
          <a:lstStyle/>
          <a:p>
            <a:pPr>
              <a:lnSpc>
                <a:spcPct val="150000"/>
              </a:lnSpc>
            </a:pPr>
            <a:r>
              <a:rPr lang="en-IN" dirty="0"/>
              <a:t>As a tester, He will figure out what went wrong and what went right in current sprint</a:t>
            </a:r>
          </a:p>
          <a:p>
            <a:pPr>
              <a:lnSpc>
                <a:spcPct val="150000"/>
              </a:lnSpc>
            </a:pPr>
            <a:endParaRPr lang="en-IN" sz="1200" dirty="0"/>
          </a:p>
          <a:p>
            <a:pPr>
              <a:lnSpc>
                <a:spcPct val="150000"/>
              </a:lnSpc>
            </a:pPr>
            <a:r>
              <a:rPr lang="en-IN" dirty="0"/>
              <a:t>As a tester, He identifies lesson learned and best practices.</a:t>
            </a:r>
          </a:p>
        </p:txBody>
      </p:sp>
      <p:pic>
        <p:nvPicPr>
          <p:cNvPr id="33800" name="Picture 8" descr="A QA-Focused Retrospective for Better Software Quality - QualityLogic">
            <a:extLst>
              <a:ext uri="{FF2B5EF4-FFF2-40B4-BE49-F238E27FC236}">
                <a16:creationId xmlns:a16="http://schemas.microsoft.com/office/drawing/2014/main" id="{B41D038A-6B8A-4C95-BEB3-2FD069A779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4503" y="1784805"/>
            <a:ext cx="4044740" cy="40267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5">
                    <a:lumMod val="60000"/>
                    <a:lumOff val="40000"/>
                  </a:schemeClr>
                </a:solidFill>
              </a:rPr>
              <a:t>Sprint of our Project</a:t>
            </a:r>
          </a:p>
        </p:txBody>
      </p:sp>
      <p:sp>
        <p:nvSpPr>
          <p:cNvPr id="3" name="Content Placeholder 2"/>
          <p:cNvSpPr>
            <a:spLocks noGrp="1"/>
          </p:cNvSpPr>
          <p:nvPr>
            <p:ph idx="1"/>
          </p:nvPr>
        </p:nvSpPr>
        <p:spPr>
          <a:xfrm>
            <a:off x="2823198" y="1778386"/>
            <a:ext cx="7826942" cy="4470014"/>
          </a:xfrm>
        </p:spPr>
        <p:txBody>
          <a:bodyPr/>
          <a:lstStyle/>
          <a:p>
            <a:pPr>
              <a:lnSpc>
                <a:spcPct val="150000"/>
              </a:lnSpc>
            </a:pPr>
            <a:r>
              <a:rPr lang="en-IN" dirty="0"/>
              <a:t>2 weeks of sprint</a:t>
            </a:r>
          </a:p>
          <a:p>
            <a:pPr>
              <a:lnSpc>
                <a:spcPct val="150000"/>
              </a:lnSpc>
            </a:pPr>
            <a:r>
              <a:rPr lang="en-IN" dirty="0"/>
              <a:t>1.5 years – 35 sprint</a:t>
            </a:r>
          </a:p>
          <a:p>
            <a:pPr>
              <a:lnSpc>
                <a:spcPct val="150000"/>
              </a:lnSpc>
            </a:pPr>
            <a:r>
              <a:rPr lang="en-IN" dirty="0"/>
              <a:t>Last Sprint 35</a:t>
            </a:r>
          </a:p>
          <a:p>
            <a:pPr>
              <a:lnSpc>
                <a:spcPct val="150000"/>
              </a:lnSpc>
            </a:pPr>
            <a:r>
              <a:rPr lang="en-IN" dirty="0"/>
              <a:t>Current Status:</a:t>
            </a:r>
          </a:p>
          <a:p>
            <a:pPr>
              <a:lnSpc>
                <a:spcPct val="150000"/>
              </a:lnSpc>
            </a:pPr>
            <a:r>
              <a:rPr lang="en-IN" dirty="0"/>
              <a:t>First Sprint?</a:t>
            </a:r>
          </a:p>
          <a:p>
            <a:pPr marL="0" indent="0">
              <a:lnSpc>
                <a:spcPct val="150000"/>
              </a:lnSpc>
              <a:buNone/>
            </a:pPr>
            <a:r>
              <a:rPr lang="en-IN" dirty="0"/>
              <a:t>			POC</a:t>
            </a:r>
          </a:p>
        </p:txBody>
      </p:sp>
      <p:pic>
        <p:nvPicPr>
          <p:cNvPr id="35842" name="Picture 2" descr="When to Use a Proof of Concept in Marketing Software Selection—And ...">
            <a:extLst>
              <a:ext uri="{FF2B5EF4-FFF2-40B4-BE49-F238E27FC236}">
                <a16:creationId xmlns:a16="http://schemas.microsoft.com/office/drawing/2014/main" id="{628C5657-0664-4D3A-939D-D2D381065A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7531" y="4425804"/>
            <a:ext cx="2325585" cy="18225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0"/>
            <a:ext cx="8596668" cy="1042310"/>
          </a:xfrm>
        </p:spPr>
        <p:txBody>
          <a:bodyPr>
            <a:normAutofit/>
          </a:bodyPr>
          <a:lstStyle/>
          <a:p>
            <a:pPr algn="ctr"/>
            <a:r>
              <a:rPr lang="en-US" sz="4400" b="1" dirty="0">
                <a:solidFill>
                  <a:srgbClr val="0070C0"/>
                </a:solidFill>
              </a:rPr>
              <a:t>20. JIRA</a:t>
            </a:r>
          </a:p>
        </p:txBody>
      </p:sp>
      <p:sp>
        <p:nvSpPr>
          <p:cNvPr id="3" name="Content Placeholder 2"/>
          <p:cNvSpPr>
            <a:spLocks noGrp="1"/>
          </p:cNvSpPr>
          <p:nvPr>
            <p:ph idx="1"/>
          </p:nvPr>
        </p:nvSpPr>
        <p:spPr>
          <a:xfrm>
            <a:off x="1995776" y="1029810"/>
            <a:ext cx="7278225" cy="5504155"/>
          </a:xfrm>
        </p:spPr>
        <p:txBody>
          <a:bodyPr>
            <a:normAutofit/>
          </a:bodyPr>
          <a:lstStyle/>
          <a:p>
            <a:pPr marL="0" indent="0">
              <a:buNone/>
            </a:pPr>
            <a:r>
              <a:rPr lang="en-US" sz="2400" b="1" dirty="0"/>
              <a:t>Defect Tracking Tool</a:t>
            </a:r>
          </a:p>
          <a:p>
            <a:endParaRPr lang="en-US" sz="300" dirty="0"/>
          </a:p>
          <a:p>
            <a:pPr marL="0" indent="0">
              <a:buNone/>
            </a:pPr>
            <a:r>
              <a:rPr lang="en-US" dirty="0"/>
              <a:t>To create a issue,</a:t>
            </a:r>
          </a:p>
          <a:p>
            <a:pPr>
              <a:buAutoNum type="arabicPeriod"/>
            </a:pPr>
            <a:r>
              <a:rPr lang="en-US" b="1" dirty="0"/>
              <a:t>Project		</a:t>
            </a:r>
            <a:r>
              <a:rPr lang="en-US" dirty="0"/>
              <a:t>:	Name of the Project</a:t>
            </a:r>
          </a:p>
          <a:p>
            <a:pPr>
              <a:buFont typeface="Wingdings 3" panose="05040102010807070707" charset="2"/>
              <a:buAutoNum type="arabicPeriod"/>
            </a:pPr>
            <a:r>
              <a:rPr lang="en-US" b="1" dirty="0"/>
              <a:t>Issue Type	:</a:t>
            </a:r>
            <a:r>
              <a:rPr lang="en-US" dirty="0"/>
              <a:t>    	Bug/Epic/Story/Task/Subtask/New Feature</a:t>
            </a:r>
          </a:p>
          <a:p>
            <a:pPr>
              <a:buAutoNum type="arabicPeriod"/>
            </a:pPr>
            <a:r>
              <a:rPr lang="en-US" b="1" dirty="0"/>
              <a:t>Summary		</a:t>
            </a:r>
            <a:r>
              <a:rPr lang="en-US" dirty="0"/>
              <a:t>: 	One line summary</a:t>
            </a:r>
          </a:p>
          <a:p>
            <a:pPr>
              <a:buAutoNum type="arabicPeriod"/>
            </a:pPr>
            <a:r>
              <a:rPr lang="en-US" b="1" dirty="0"/>
              <a:t>Description	</a:t>
            </a:r>
            <a:r>
              <a:rPr lang="en-US" dirty="0"/>
              <a:t>: 	Details of the issue</a:t>
            </a:r>
          </a:p>
          <a:p>
            <a:pPr>
              <a:buFont typeface="Wingdings 3" panose="05040102010807070707" charset="2"/>
              <a:buAutoNum type="arabicPeriod"/>
            </a:pPr>
            <a:r>
              <a:rPr lang="en-US" b="1" dirty="0"/>
              <a:t>Priority		</a:t>
            </a:r>
            <a:r>
              <a:rPr lang="en-US" dirty="0"/>
              <a:t>: 	High/Medium/Low/Lowest</a:t>
            </a:r>
          </a:p>
          <a:p>
            <a:pPr>
              <a:buAutoNum type="arabicPeriod"/>
            </a:pPr>
            <a:r>
              <a:rPr lang="en-US" b="1" dirty="0"/>
              <a:t>Labels		</a:t>
            </a:r>
            <a:r>
              <a:rPr lang="en-US" dirty="0"/>
              <a:t>: 	Specific type of issue</a:t>
            </a:r>
          </a:p>
          <a:p>
            <a:pPr>
              <a:buAutoNum type="arabicPeriod"/>
            </a:pPr>
            <a:r>
              <a:rPr lang="en-US" b="1" dirty="0"/>
              <a:t>Issue</a:t>
            </a:r>
            <a:r>
              <a:rPr lang="en-US" dirty="0"/>
              <a:t>(</a:t>
            </a:r>
            <a:r>
              <a:rPr lang="en-US" sz="1200" dirty="0"/>
              <a:t>Related To</a:t>
            </a:r>
            <a:r>
              <a:rPr lang="en-US" dirty="0"/>
              <a:t>) : 	User can link the Issue ID to the linked issue</a:t>
            </a:r>
          </a:p>
          <a:p>
            <a:pPr>
              <a:buAutoNum type="arabicPeriod"/>
            </a:pPr>
            <a:r>
              <a:rPr lang="en-US" b="1" dirty="0"/>
              <a:t>Assignee		</a:t>
            </a:r>
            <a:r>
              <a:rPr lang="en-US" dirty="0"/>
              <a:t>:	Who is responsible to fix this issue. </a:t>
            </a:r>
          </a:p>
          <a:p>
            <a:pPr>
              <a:buAutoNum type="arabicPeriod"/>
            </a:pPr>
            <a:r>
              <a:rPr lang="en-US" b="1" dirty="0"/>
              <a:t>Epic Link		:</a:t>
            </a:r>
            <a:r>
              <a:rPr lang="en-US" dirty="0"/>
              <a:t> 	If the issue belongs to any of those Epic Link</a:t>
            </a:r>
          </a:p>
          <a:p>
            <a:pPr>
              <a:buAutoNum type="arabicPeriod"/>
            </a:pPr>
            <a:r>
              <a:rPr lang="en-US" b="1" dirty="0"/>
              <a:t>Sprint		</a:t>
            </a:r>
            <a:r>
              <a:rPr lang="en-US" dirty="0"/>
              <a:t>: 	In which Sprint, this issue addressed </a:t>
            </a:r>
          </a:p>
          <a:p>
            <a:pPr>
              <a:buAutoNum type="arabicPeriod"/>
            </a:pPr>
            <a:endParaRPr lang="en-US" dirty="0"/>
          </a:p>
        </p:txBody>
      </p:sp>
      <p:pic>
        <p:nvPicPr>
          <p:cNvPr id="36870" name="Picture 6" descr="JIRA Review - Slant">
            <a:extLst>
              <a:ext uri="{FF2B5EF4-FFF2-40B4-BE49-F238E27FC236}">
                <a16:creationId xmlns:a16="http://schemas.microsoft.com/office/drawing/2014/main" id="{7AA9D066-2C8D-425E-940B-A9B1C036F5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9520" y="3295039"/>
            <a:ext cx="2482924" cy="9736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7C6FDB"/>
                </a:solidFill>
              </a:rPr>
              <a:t>Defect Life Cycle</a:t>
            </a:r>
          </a:p>
        </p:txBody>
      </p:sp>
      <p:pic>
        <p:nvPicPr>
          <p:cNvPr id="5" name="Content Placeholder 4"/>
          <p:cNvPicPr>
            <a:picLocks noGrp="1" noChangeAspect="1"/>
          </p:cNvPicPr>
          <p:nvPr>
            <p:ph idx="1"/>
          </p:nvPr>
        </p:nvPicPr>
        <p:blipFill>
          <a:blip r:embed="rId2"/>
          <a:stretch>
            <a:fillRect/>
          </a:stretch>
        </p:blipFill>
        <p:spPr>
          <a:xfrm>
            <a:off x="4525799" y="0"/>
            <a:ext cx="4963641" cy="6664960"/>
          </a:xfrm>
        </p:spPr>
      </p:pic>
      <p:pic>
        <p:nvPicPr>
          <p:cNvPr id="3" name="Picture 2">
            <a:extLst>
              <a:ext uri="{FF2B5EF4-FFF2-40B4-BE49-F238E27FC236}">
                <a16:creationId xmlns:a16="http://schemas.microsoft.com/office/drawing/2014/main" id="{C286037D-1FE5-4A5C-9FF5-CD5B8F99FFB3}"/>
              </a:ext>
            </a:extLst>
          </p:cNvPr>
          <p:cNvPicPr>
            <a:picLocks noChangeAspect="1"/>
          </p:cNvPicPr>
          <p:nvPr/>
        </p:nvPicPr>
        <p:blipFill>
          <a:blip r:embed="rId3"/>
          <a:stretch>
            <a:fillRect/>
          </a:stretch>
        </p:blipFill>
        <p:spPr>
          <a:xfrm>
            <a:off x="8174990" y="6178064"/>
            <a:ext cx="1314450" cy="428625"/>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41312" y="308547"/>
            <a:ext cx="4208703" cy="674255"/>
          </a:xfrm>
        </p:spPr>
        <p:txBody>
          <a:bodyPr/>
          <a:lstStyle/>
          <a:p>
            <a:r>
              <a:rPr lang="en-US" dirty="0">
                <a:solidFill>
                  <a:srgbClr val="C00000"/>
                </a:solidFill>
              </a:rPr>
              <a:t>Priority vs Severity</a:t>
            </a:r>
          </a:p>
        </p:txBody>
      </p:sp>
      <p:pic>
        <p:nvPicPr>
          <p:cNvPr id="1026" name="Picture 2" descr="What is the difference between Severity and Priority"/>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55462" y="1112163"/>
            <a:ext cx="7940490" cy="5705197"/>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201046" y="3964761"/>
            <a:ext cx="2603114" cy="11751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pPr marL="0" indent="0">
              <a:buNone/>
            </a:pPr>
            <a:r>
              <a:rPr lang="en-US" b="1" u="sng" dirty="0"/>
              <a:t>Priority</a:t>
            </a:r>
            <a:r>
              <a:rPr lang="en-US" dirty="0"/>
              <a:t>: </a:t>
            </a:r>
          </a:p>
          <a:p>
            <a:pPr marL="0" indent="0">
              <a:buNone/>
            </a:pPr>
            <a:r>
              <a:rPr lang="en-US" dirty="0"/>
              <a:t>How fast defect has to be fixed</a:t>
            </a:r>
          </a:p>
        </p:txBody>
      </p:sp>
      <p:sp>
        <p:nvSpPr>
          <p:cNvPr id="7" name="Content Placeholder 2"/>
          <p:cNvSpPr txBox="1">
            <a:spLocks/>
          </p:cNvSpPr>
          <p:nvPr/>
        </p:nvSpPr>
        <p:spPr>
          <a:xfrm>
            <a:off x="201046" y="2021944"/>
            <a:ext cx="2958714" cy="163565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pPr marL="0" indent="0">
              <a:buNone/>
            </a:pPr>
            <a:r>
              <a:rPr lang="en-US" b="1" u="sng" dirty="0"/>
              <a:t>Severity</a:t>
            </a:r>
            <a:r>
              <a:rPr lang="en-US" dirty="0"/>
              <a:t>: </a:t>
            </a:r>
          </a:p>
          <a:p>
            <a:pPr marL="0" indent="0">
              <a:buNone/>
            </a:pPr>
            <a:r>
              <a:rPr lang="en-US" b="1" dirty="0"/>
              <a:t>How</a:t>
            </a:r>
            <a:r>
              <a:rPr lang="en-US" dirty="0"/>
              <a:t> </a:t>
            </a:r>
            <a:r>
              <a:rPr lang="en-US" b="1" dirty="0"/>
              <a:t>severe</a:t>
            </a:r>
            <a:r>
              <a:rPr lang="en-US" dirty="0"/>
              <a:t> defect </a:t>
            </a:r>
            <a:r>
              <a:rPr lang="en-US" b="1" dirty="0"/>
              <a:t>is</a:t>
            </a:r>
            <a:r>
              <a:rPr lang="en-US" dirty="0"/>
              <a:t>       affecting the functionality. </a:t>
            </a:r>
          </a:p>
        </p:txBody>
      </p:sp>
    </p:spTree>
    <p:extLst>
      <p:ext uri="{BB962C8B-B14F-4D97-AF65-F5344CB8AC3E}">
        <p14:creationId xmlns:p14="http://schemas.microsoft.com/office/powerpoint/2010/main" val="163410584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43643"/>
          </a:xfrm>
        </p:spPr>
        <p:txBody>
          <a:bodyPr/>
          <a:lstStyle/>
          <a:p>
            <a:r>
              <a:rPr lang="en-US" dirty="0"/>
              <a:t>What is </a:t>
            </a:r>
            <a:r>
              <a:rPr lang="en-US" dirty="0" err="1"/>
              <a:t>Deffered</a:t>
            </a:r>
            <a:endParaRPr lang="en-US" dirty="0"/>
          </a:p>
        </p:txBody>
      </p:sp>
      <p:sp>
        <p:nvSpPr>
          <p:cNvPr id="3" name="Content Placeholder 2"/>
          <p:cNvSpPr>
            <a:spLocks noGrp="1"/>
          </p:cNvSpPr>
          <p:nvPr>
            <p:ph idx="1"/>
          </p:nvPr>
        </p:nvSpPr>
        <p:spPr>
          <a:xfrm>
            <a:off x="677334" y="1608365"/>
            <a:ext cx="8596668" cy="4432998"/>
          </a:xfrm>
        </p:spPr>
        <p:txBody>
          <a:bodyPr/>
          <a:lstStyle/>
          <a:p>
            <a:r>
              <a:rPr lang="en-US" b="1" dirty="0"/>
              <a:t>Deferred</a:t>
            </a:r>
            <a:r>
              <a:rPr lang="en-US" dirty="0"/>
              <a:t>: </a:t>
            </a:r>
          </a:p>
          <a:p>
            <a:pPr marL="0" indent="0">
              <a:buNone/>
            </a:pPr>
            <a:r>
              <a:rPr lang="en-US" dirty="0"/>
              <a:t>	The bug, changed to </a:t>
            </a:r>
            <a:r>
              <a:rPr lang="en-US" b="1" dirty="0"/>
              <a:t>deferred</a:t>
            </a:r>
            <a:r>
              <a:rPr lang="en-US" dirty="0"/>
              <a:t> state means the bug is expected to be fixed in next releases. ...</a:t>
            </a:r>
          </a:p>
          <a:p>
            <a:pPr marL="0" indent="0">
              <a:buNone/>
            </a:pPr>
            <a:endParaRPr lang="en-US" dirty="0"/>
          </a:p>
          <a:p>
            <a:pPr marL="0" indent="0">
              <a:buNone/>
            </a:pPr>
            <a:r>
              <a:rPr lang="en-US" dirty="0"/>
              <a:t> If the tester feels that the bug no longer exists in the software, tester changes the status of the bug to “closed”. </a:t>
            </a:r>
          </a:p>
          <a:p>
            <a:pPr marL="0" indent="0">
              <a:buNone/>
            </a:pPr>
            <a:endParaRPr lang="en-US" dirty="0"/>
          </a:p>
          <a:p>
            <a:r>
              <a:rPr lang="en-US" dirty="0"/>
              <a:t>Low priority and low severity</a:t>
            </a:r>
          </a:p>
        </p:txBody>
      </p:sp>
    </p:spTree>
    <p:extLst>
      <p:ext uri="{BB962C8B-B14F-4D97-AF65-F5344CB8AC3E}">
        <p14:creationId xmlns:p14="http://schemas.microsoft.com/office/powerpoint/2010/main" val="82852552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F2AF8-EE7A-4D9A-AC10-082AF046B521}"/>
              </a:ext>
            </a:extLst>
          </p:cNvPr>
          <p:cNvSpPr>
            <a:spLocks noGrp="1"/>
          </p:cNvSpPr>
          <p:nvPr>
            <p:ph type="title"/>
          </p:nvPr>
        </p:nvSpPr>
        <p:spPr/>
        <p:txBody>
          <a:bodyPr/>
          <a:lstStyle/>
          <a:p>
            <a:r>
              <a:rPr lang="en-US" dirty="0"/>
              <a:t>QA, QC, QE</a:t>
            </a:r>
            <a:endParaRPr lang="en-IN" dirty="0"/>
          </a:p>
        </p:txBody>
      </p:sp>
      <p:sp>
        <p:nvSpPr>
          <p:cNvPr id="3" name="Content Placeholder 2">
            <a:extLst>
              <a:ext uri="{FF2B5EF4-FFF2-40B4-BE49-F238E27FC236}">
                <a16:creationId xmlns:a16="http://schemas.microsoft.com/office/drawing/2014/main" id="{1AA8D710-B3F8-4C57-B8B0-ED1DB3A3974F}"/>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08294973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2D0F2-29CC-4FA8-9969-630DC4402785}"/>
              </a:ext>
            </a:extLst>
          </p:cNvPr>
          <p:cNvSpPr>
            <a:spLocks noGrp="1"/>
          </p:cNvSpPr>
          <p:nvPr>
            <p:ph type="title"/>
          </p:nvPr>
        </p:nvSpPr>
        <p:spPr/>
        <p:txBody>
          <a:bodyPr/>
          <a:lstStyle/>
          <a:p>
            <a:r>
              <a:rPr lang="en-US" dirty="0"/>
              <a:t>Bug leakage &amp; Bug Release</a:t>
            </a:r>
            <a:endParaRPr lang="en-IN" dirty="0"/>
          </a:p>
        </p:txBody>
      </p:sp>
      <p:sp>
        <p:nvSpPr>
          <p:cNvPr id="3" name="Content Placeholder 2">
            <a:extLst>
              <a:ext uri="{FF2B5EF4-FFF2-40B4-BE49-F238E27FC236}">
                <a16:creationId xmlns:a16="http://schemas.microsoft.com/office/drawing/2014/main" id="{3D0957D3-D816-4AF2-9D51-357F6979C6CE}"/>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56443762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7FA7A-E9D6-4734-889C-96B735689CD7}"/>
              </a:ext>
            </a:extLst>
          </p:cNvPr>
          <p:cNvSpPr>
            <a:spLocks noGrp="1"/>
          </p:cNvSpPr>
          <p:nvPr>
            <p:ph type="title"/>
          </p:nvPr>
        </p:nvSpPr>
        <p:spPr/>
        <p:txBody>
          <a:bodyPr/>
          <a:lstStyle/>
          <a:p>
            <a:r>
              <a:rPr lang="en-IN" dirty="0"/>
              <a:t>error defect bug</a:t>
            </a:r>
          </a:p>
        </p:txBody>
      </p:sp>
      <p:sp>
        <p:nvSpPr>
          <p:cNvPr id="3" name="Content Placeholder 2">
            <a:extLst>
              <a:ext uri="{FF2B5EF4-FFF2-40B4-BE49-F238E27FC236}">
                <a16:creationId xmlns:a16="http://schemas.microsoft.com/office/drawing/2014/main" id="{379A4D17-2062-4966-963D-7A8D137AC4E3}"/>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172320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6000"/>
            <a:lum/>
          </a:blip>
          <a:srcRect/>
          <a:stretch>
            <a:fillRect t="-17000" b="-17000"/>
          </a:stretch>
        </a:blipFill>
        <a:effectLst/>
      </p:bgPr>
    </p:bg>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604473" y="4672164"/>
            <a:ext cx="9448227" cy="1944487"/>
          </a:xfrm>
        </p:spPr>
        <p:txBody>
          <a:bodyPr>
            <a:noAutofit/>
          </a:bodyPr>
          <a:lstStyle/>
          <a:p>
            <a:pPr algn="ctr"/>
            <a:r>
              <a:rPr lang="en-US" sz="11500" b="1" dirty="0">
                <a:solidFill>
                  <a:srgbClr val="1D1F43"/>
                </a:solidFill>
                <a:effectLst>
                  <a:glow rad="101600">
                    <a:schemeClr val="bg1">
                      <a:lumMod val="75000"/>
                      <a:alpha val="60000"/>
                    </a:schemeClr>
                  </a:glow>
                </a:effectLst>
                <a:latin typeface="Vladimir Script" panose="03050402040407070305" pitchFamily="66" charset="0"/>
              </a:rPr>
              <a:t>You are the Best</a:t>
            </a:r>
          </a:p>
        </p:txBody>
      </p:sp>
      <p:pic>
        <p:nvPicPr>
          <p:cNvPr id="1028" name="Picture 4" descr="Thank you PNG">
            <a:extLst>
              <a:ext uri="{FF2B5EF4-FFF2-40B4-BE49-F238E27FC236}">
                <a16:creationId xmlns:a16="http://schemas.microsoft.com/office/drawing/2014/main" id="{F9B6033F-CAFB-4FFE-9CF2-6C55225F81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0281" y="241349"/>
            <a:ext cx="3810000" cy="16478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est Quality PNG Transparent Images | PNG All">
            <a:extLst>
              <a:ext uri="{FF2B5EF4-FFF2-40B4-BE49-F238E27FC236}">
                <a16:creationId xmlns:a16="http://schemas.microsoft.com/office/drawing/2014/main" id="{E6FF420B-BDDD-4F06-9C6E-7CDD54C218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7511" y="1889174"/>
            <a:ext cx="2826058" cy="26825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5">
                    <a:lumMod val="60000"/>
                    <a:lumOff val="40000"/>
                  </a:schemeClr>
                </a:solidFill>
              </a:rPr>
              <a:t>Phase 2:</a:t>
            </a:r>
            <a:br>
              <a:rPr lang="en-IN" dirty="0">
                <a:solidFill>
                  <a:srgbClr val="FFC000"/>
                </a:solidFill>
              </a:rPr>
            </a:br>
            <a:r>
              <a:rPr lang="en-IN" dirty="0">
                <a:solidFill>
                  <a:srgbClr val="FFC000"/>
                </a:solidFill>
              </a:rPr>
              <a:t>						</a:t>
            </a:r>
            <a:r>
              <a:rPr lang="en-IN" dirty="0">
                <a:solidFill>
                  <a:schemeClr val="accent4">
                    <a:lumMod val="75000"/>
                  </a:schemeClr>
                </a:solidFill>
              </a:rPr>
              <a:t>Test</a:t>
            </a:r>
            <a:r>
              <a:rPr lang="en-IN" dirty="0">
                <a:solidFill>
                  <a:srgbClr val="FFC000"/>
                </a:solidFill>
              </a:rPr>
              <a:t> </a:t>
            </a:r>
            <a:r>
              <a:rPr lang="en-IN" dirty="0">
                <a:solidFill>
                  <a:schemeClr val="accent4">
                    <a:lumMod val="75000"/>
                  </a:schemeClr>
                </a:solidFill>
              </a:rPr>
              <a:t>Planning</a:t>
            </a:r>
          </a:p>
        </p:txBody>
      </p:sp>
      <p:sp>
        <p:nvSpPr>
          <p:cNvPr id="3" name="Content Placeholder 2"/>
          <p:cNvSpPr>
            <a:spLocks noGrp="1"/>
          </p:cNvSpPr>
          <p:nvPr>
            <p:ph idx="1"/>
          </p:nvPr>
        </p:nvSpPr>
        <p:spPr>
          <a:xfrm>
            <a:off x="1987826" y="2160589"/>
            <a:ext cx="7286176" cy="3880773"/>
          </a:xfrm>
        </p:spPr>
        <p:txBody>
          <a:bodyPr/>
          <a:lstStyle/>
          <a:p>
            <a:r>
              <a:rPr lang="en-IN" dirty="0"/>
              <a:t>Senior QA Manager determines Effort &amp; Cost estimates </a:t>
            </a:r>
          </a:p>
          <a:p>
            <a:r>
              <a:rPr lang="en-IN" dirty="0"/>
              <a:t>Preparation of Test Plan Document for various types of testing</a:t>
            </a:r>
          </a:p>
          <a:p>
            <a:r>
              <a:rPr lang="en-IN" dirty="0"/>
              <a:t>Tool selection </a:t>
            </a:r>
          </a:p>
          <a:p>
            <a:r>
              <a:rPr lang="en-IN" dirty="0"/>
              <a:t>Resource planning and determining R</a:t>
            </a:r>
            <a:r>
              <a:rPr lang="en-IN" dirty="0">
                <a:latin typeface="Arial" panose="020B0604020202020204" pitchFamily="34" charset="0"/>
                <a:cs typeface="Arial" panose="020B0604020202020204" pitchFamily="34" charset="0"/>
              </a:rPr>
              <a:t>&amp;</a:t>
            </a:r>
            <a:r>
              <a:rPr lang="en-IN" dirty="0"/>
              <a:t>R</a:t>
            </a:r>
          </a:p>
          <a:p>
            <a:r>
              <a:rPr lang="en-IN" dirty="0"/>
              <a:t>Training Requirements</a:t>
            </a:r>
          </a:p>
          <a:p>
            <a:pPr marL="0" indent="0">
              <a:buNone/>
            </a:pPr>
            <a:endParaRPr lang="en-IN" dirty="0"/>
          </a:p>
          <a:p>
            <a:r>
              <a:rPr lang="en-IN" u="sng" dirty="0"/>
              <a:t>Deliverables</a:t>
            </a:r>
            <a:r>
              <a:rPr lang="en-IN" dirty="0"/>
              <a:t>:</a:t>
            </a:r>
          </a:p>
          <a:p>
            <a:pPr marL="0" indent="0">
              <a:buNone/>
            </a:pPr>
            <a:r>
              <a:rPr lang="en-IN" dirty="0"/>
              <a:t>		Test Plan Document</a:t>
            </a:r>
          </a:p>
          <a:p>
            <a:pPr marL="0" indent="0">
              <a:buNone/>
            </a:pPr>
            <a:r>
              <a:rPr lang="en-IN" dirty="0"/>
              <a:t>		Effort Estimation Document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Plan Document</a:t>
            </a:r>
          </a:p>
        </p:txBody>
      </p:sp>
      <p:sp>
        <p:nvSpPr>
          <p:cNvPr id="3" name="Content Placeholder 2"/>
          <p:cNvSpPr>
            <a:spLocks noGrp="1"/>
          </p:cNvSpPr>
          <p:nvPr>
            <p:ph idx="1"/>
          </p:nvPr>
        </p:nvSpPr>
        <p:spPr>
          <a:xfrm>
            <a:off x="1431637" y="1781898"/>
            <a:ext cx="8221056" cy="3880773"/>
          </a:xfrm>
        </p:spPr>
        <p:txBody>
          <a:bodyPr>
            <a:normAutofit/>
          </a:bodyPr>
          <a:lstStyle/>
          <a:p>
            <a:pPr>
              <a:lnSpc>
                <a:spcPct val="150000"/>
              </a:lnSpc>
            </a:pPr>
            <a:r>
              <a:rPr lang="en-US" dirty="0"/>
              <a:t>Test Plan is a document describing the </a:t>
            </a:r>
          </a:p>
          <a:p>
            <a:pPr marL="1257300" lvl="3" indent="0">
              <a:lnSpc>
                <a:spcPct val="150000"/>
              </a:lnSpc>
              <a:buNone/>
            </a:pPr>
            <a:r>
              <a:rPr lang="en-US" sz="1800" dirty="0"/>
              <a:t>scope, </a:t>
            </a:r>
          </a:p>
          <a:p>
            <a:pPr marL="1257300" lvl="3" indent="0">
              <a:lnSpc>
                <a:spcPct val="150000"/>
              </a:lnSpc>
              <a:buNone/>
            </a:pPr>
            <a:r>
              <a:rPr lang="en-US" sz="1800" dirty="0"/>
              <a:t>approach, </a:t>
            </a:r>
          </a:p>
          <a:p>
            <a:pPr marL="1257300" lvl="3" indent="0">
              <a:lnSpc>
                <a:spcPct val="150000"/>
              </a:lnSpc>
              <a:buNone/>
            </a:pPr>
            <a:r>
              <a:rPr lang="en-US" sz="1800" dirty="0"/>
              <a:t>resources, and </a:t>
            </a:r>
          </a:p>
          <a:p>
            <a:pPr marL="1257300" lvl="3" indent="0">
              <a:lnSpc>
                <a:spcPct val="150000"/>
              </a:lnSpc>
              <a:buNone/>
            </a:pPr>
            <a:r>
              <a:rPr lang="en-US" sz="1800" dirty="0"/>
              <a:t>schedule of planned test activities.</a:t>
            </a:r>
          </a:p>
          <a:p>
            <a:endParaRPr lang="en-US" dirty="0"/>
          </a:p>
          <a:p>
            <a:r>
              <a:rPr lang="en-US" dirty="0"/>
              <a:t>it deals with test coverage, features to be tested, features not to be tested, estimation, scheduling and resource management.</a:t>
            </a:r>
          </a:p>
        </p:txBody>
      </p:sp>
    </p:spTree>
    <p:extLst>
      <p:ext uri="{BB962C8B-B14F-4D97-AF65-F5344CB8AC3E}">
        <p14:creationId xmlns:p14="http://schemas.microsoft.com/office/powerpoint/2010/main" val="3024416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Test Plan Document</a:t>
            </a:r>
          </a:p>
        </p:txBody>
      </p:sp>
      <p:sp>
        <p:nvSpPr>
          <p:cNvPr id="3" name="Content Placeholder 2"/>
          <p:cNvSpPr>
            <a:spLocks noGrp="1"/>
          </p:cNvSpPr>
          <p:nvPr>
            <p:ph idx="1"/>
          </p:nvPr>
        </p:nvSpPr>
        <p:spPr>
          <a:xfrm>
            <a:off x="2484582" y="1717244"/>
            <a:ext cx="6789420" cy="4683556"/>
          </a:xfrm>
        </p:spPr>
        <p:txBody>
          <a:bodyPr>
            <a:normAutofit/>
          </a:bodyPr>
          <a:lstStyle/>
          <a:p>
            <a:pPr marL="0" indent="0">
              <a:buNone/>
            </a:pPr>
            <a:r>
              <a:rPr lang="en-US" dirty="0"/>
              <a:t>Follow the below steps below to create a test plan.</a:t>
            </a:r>
          </a:p>
          <a:p>
            <a:pPr marL="0" indent="0">
              <a:buNone/>
            </a:pPr>
            <a:endParaRPr lang="en-US" dirty="0"/>
          </a:p>
          <a:p>
            <a:pPr marL="0" indent="0">
              <a:buNone/>
            </a:pPr>
            <a:r>
              <a:rPr lang="en-US" dirty="0"/>
              <a:t>1. Analyze the product</a:t>
            </a:r>
          </a:p>
          <a:p>
            <a:pPr marL="0" indent="0">
              <a:buNone/>
            </a:pPr>
            <a:r>
              <a:rPr lang="en-US" dirty="0"/>
              <a:t>2. Design the Test Strategy</a:t>
            </a:r>
          </a:p>
          <a:p>
            <a:pPr marL="0" indent="0">
              <a:buNone/>
            </a:pPr>
            <a:r>
              <a:rPr lang="en-US" dirty="0"/>
              <a:t>3. Define the Test Objectives</a:t>
            </a:r>
          </a:p>
          <a:p>
            <a:pPr marL="0" indent="0">
              <a:buNone/>
            </a:pPr>
            <a:r>
              <a:rPr lang="en-US" dirty="0"/>
              <a:t>4. Define Test Criteria</a:t>
            </a:r>
          </a:p>
          <a:p>
            <a:pPr marL="0" indent="0">
              <a:buNone/>
            </a:pPr>
            <a:r>
              <a:rPr lang="en-US" dirty="0"/>
              <a:t>5. Resource Planning</a:t>
            </a:r>
          </a:p>
          <a:p>
            <a:pPr marL="0" indent="0">
              <a:buNone/>
            </a:pPr>
            <a:r>
              <a:rPr lang="en-US" dirty="0"/>
              <a:t>6. Plan Test Environment</a:t>
            </a:r>
          </a:p>
          <a:p>
            <a:pPr marL="0" indent="0">
              <a:buNone/>
            </a:pPr>
            <a:r>
              <a:rPr lang="en-US" dirty="0"/>
              <a:t>7. Schedule &amp; Estimation</a:t>
            </a:r>
          </a:p>
          <a:p>
            <a:pPr marL="0" indent="0">
              <a:buNone/>
            </a:pPr>
            <a:r>
              <a:rPr lang="en-US" dirty="0"/>
              <a:t>8. Determine Test Deliverables</a:t>
            </a:r>
          </a:p>
        </p:txBody>
      </p:sp>
    </p:spTree>
    <p:extLst>
      <p:ext uri="{BB962C8B-B14F-4D97-AF65-F5344CB8AC3E}">
        <p14:creationId xmlns:p14="http://schemas.microsoft.com/office/powerpoint/2010/main" val="744695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79970" y="415636"/>
            <a:ext cx="7265265" cy="6115050"/>
          </a:xfrm>
          <a:prstGeom prst="rect">
            <a:avLst/>
          </a:prstGeom>
        </p:spPr>
      </p:pic>
    </p:spTree>
    <p:extLst>
      <p:ext uri="{BB962C8B-B14F-4D97-AF65-F5344CB8AC3E}">
        <p14:creationId xmlns:p14="http://schemas.microsoft.com/office/powerpoint/2010/main" val="480735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5">
                    <a:lumMod val="60000"/>
                    <a:lumOff val="40000"/>
                  </a:schemeClr>
                </a:solidFill>
              </a:rPr>
              <a:t>Phase 3:</a:t>
            </a:r>
            <a:br>
              <a:rPr lang="en-IN" dirty="0">
                <a:solidFill>
                  <a:srgbClr val="FFC000"/>
                </a:solidFill>
              </a:rPr>
            </a:br>
            <a:r>
              <a:rPr lang="en-IN" dirty="0">
                <a:solidFill>
                  <a:srgbClr val="FFC000"/>
                </a:solidFill>
              </a:rPr>
              <a:t>				</a:t>
            </a:r>
            <a:r>
              <a:rPr lang="en-IN" dirty="0">
                <a:solidFill>
                  <a:schemeClr val="accent4">
                    <a:lumMod val="75000"/>
                  </a:schemeClr>
                </a:solidFill>
              </a:rPr>
              <a:t>Test Case Development</a:t>
            </a:r>
          </a:p>
        </p:txBody>
      </p:sp>
      <p:sp>
        <p:nvSpPr>
          <p:cNvPr id="3" name="Content Placeholder 2"/>
          <p:cNvSpPr>
            <a:spLocks noGrp="1"/>
          </p:cNvSpPr>
          <p:nvPr>
            <p:ph idx="1"/>
          </p:nvPr>
        </p:nvSpPr>
        <p:spPr>
          <a:xfrm>
            <a:off x="2282024" y="2160589"/>
            <a:ext cx="6991978" cy="3880773"/>
          </a:xfrm>
        </p:spPr>
        <p:txBody>
          <a:bodyPr/>
          <a:lstStyle/>
          <a:p>
            <a:r>
              <a:rPr lang="en-IN" dirty="0"/>
              <a:t>Create test Cases, Automation Scripts</a:t>
            </a:r>
          </a:p>
          <a:p>
            <a:r>
              <a:rPr lang="en-IN" dirty="0"/>
              <a:t>Review and Verify test cases &amp; test scripts</a:t>
            </a:r>
          </a:p>
          <a:p>
            <a:r>
              <a:rPr lang="en-IN" dirty="0"/>
              <a:t>Create Test Data</a:t>
            </a:r>
          </a:p>
          <a:p>
            <a:endParaRPr lang="en-IN" dirty="0"/>
          </a:p>
          <a:p>
            <a:endParaRPr lang="en-IN" dirty="0"/>
          </a:p>
          <a:p>
            <a:r>
              <a:rPr lang="en-IN" u="sng" dirty="0"/>
              <a:t>Deliverables</a:t>
            </a:r>
          </a:p>
          <a:p>
            <a:pPr marL="0" indent="0">
              <a:buNone/>
            </a:pPr>
            <a:r>
              <a:rPr lang="en-IN" dirty="0"/>
              <a:t>		Test Cases/Scripts</a:t>
            </a:r>
          </a:p>
          <a:p>
            <a:pPr marL="0" indent="0">
              <a:buNone/>
            </a:pPr>
            <a:r>
              <a:rPr lang="en-IN" dirty="0"/>
              <a:t>		Test Data</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5">
                    <a:lumMod val="60000"/>
                    <a:lumOff val="40000"/>
                  </a:schemeClr>
                </a:solidFill>
              </a:rPr>
              <a:t>Phase 4:</a:t>
            </a:r>
            <a:br>
              <a:rPr lang="en-IN" dirty="0">
                <a:solidFill>
                  <a:srgbClr val="FFC000"/>
                </a:solidFill>
              </a:rPr>
            </a:br>
            <a:r>
              <a:rPr lang="en-IN" dirty="0">
                <a:solidFill>
                  <a:srgbClr val="FFC000"/>
                </a:solidFill>
              </a:rPr>
              <a:t>				</a:t>
            </a:r>
            <a:r>
              <a:rPr lang="en-IN" dirty="0">
                <a:solidFill>
                  <a:schemeClr val="accent4">
                    <a:lumMod val="75000"/>
                  </a:schemeClr>
                </a:solidFill>
              </a:rPr>
              <a:t>Environment Setup</a:t>
            </a:r>
          </a:p>
        </p:txBody>
      </p:sp>
      <p:sp>
        <p:nvSpPr>
          <p:cNvPr id="3" name="Content Placeholder 2"/>
          <p:cNvSpPr>
            <a:spLocks noGrp="1"/>
          </p:cNvSpPr>
          <p:nvPr>
            <p:ph idx="1"/>
          </p:nvPr>
        </p:nvSpPr>
        <p:spPr>
          <a:xfrm>
            <a:off x="1987826" y="2160589"/>
            <a:ext cx="7286176" cy="3880773"/>
          </a:xfrm>
        </p:spPr>
        <p:txBody>
          <a:bodyPr/>
          <a:lstStyle/>
          <a:p>
            <a:r>
              <a:rPr lang="en-IN" dirty="0"/>
              <a:t>Understand required architecture, environment set-up</a:t>
            </a:r>
          </a:p>
          <a:p>
            <a:r>
              <a:rPr lang="en-IN" dirty="0"/>
              <a:t>Prepare H/W , S/W requirement list </a:t>
            </a:r>
          </a:p>
          <a:p>
            <a:r>
              <a:rPr lang="en-IN" dirty="0"/>
              <a:t>Setup Test Environment and test data</a:t>
            </a:r>
          </a:p>
          <a:p>
            <a:r>
              <a:rPr lang="en-IN" dirty="0"/>
              <a:t>Perform Smoke Test on the build to do a readiness check of the given environment</a:t>
            </a:r>
          </a:p>
          <a:p>
            <a:endParaRPr lang="en-IN" dirty="0"/>
          </a:p>
          <a:p>
            <a:r>
              <a:rPr lang="en-IN" u="sng" dirty="0"/>
              <a:t>Deliverables</a:t>
            </a:r>
          </a:p>
          <a:p>
            <a:pPr marL="0" indent="0">
              <a:buNone/>
            </a:pPr>
            <a:r>
              <a:rPr lang="en-IN" dirty="0"/>
              <a:t>		Environment Ready with Test Data Setup</a:t>
            </a:r>
          </a:p>
          <a:p>
            <a:pPr marL="0" indent="0">
              <a:buNone/>
            </a:pPr>
            <a:r>
              <a:rPr lang="en-IN" dirty="0"/>
              <a:t>		Smoke Test Results</a:t>
            </a:r>
          </a:p>
          <a:p>
            <a:endParaRPr lang="en-I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AE0A4-5EEB-40C6-B9F5-9403B0062DD0}"/>
              </a:ext>
            </a:extLst>
          </p:cNvPr>
          <p:cNvSpPr>
            <a:spLocks noGrp="1"/>
          </p:cNvSpPr>
          <p:nvPr>
            <p:ph type="title"/>
          </p:nvPr>
        </p:nvSpPr>
        <p:spPr/>
        <p:txBody>
          <a:bodyPr/>
          <a:lstStyle/>
          <a:p>
            <a:r>
              <a:rPr lang="en-US" dirty="0"/>
              <a:t>Test Environment Setup</a:t>
            </a:r>
            <a:endParaRPr lang="en-IN" dirty="0"/>
          </a:p>
        </p:txBody>
      </p:sp>
      <p:sp>
        <p:nvSpPr>
          <p:cNvPr id="3" name="Content Placeholder 2">
            <a:extLst>
              <a:ext uri="{FF2B5EF4-FFF2-40B4-BE49-F238E27FC236}">
                <a16:creationId xmlns:a16="http://schemas.microsoft.com/office/drawing/2014/main" id="{B20EBED8-94DF-456B-AA9B-6CA9C8D9FEF8}"/>
              </a:ext>
            </a:extLst>
          </p:cNvPr>
          <p:cNvSpPr>
            <a:spLocks noGrp="1"/>
          </p:cNvSpPr>
          <p:nvPr>
            <p:ph idx="1"/>
          </p:nvPr>
        </p:nvSpPr>
        <p:spPr>
          <a:xfrm>
            <a:off x="748356" y="1734461"/>
            <a:ext cx="8596668" cy="3880773"/>
          </a:xfrm>
        </p:spPr>
        <p:txBody>
          <a:bodyPr/>
          <a:lstStyle/>
          <a:p>
            <a:pPr algn="l">
              <a:buFont typeface="Arial" panose="020B0604020202020204" pitchFamily="34" charset="0"/>
              <a:buChar char="•"/>
            </a:pPr>
            <a:r>
              <a:rPr lang="en-IN" b="0" i="0" dirty="0">
                <a:solidFill>
                  <a:srgbClr val="222222"/>
                </a:solidFill>
                <a:effectLst/>
                <a:latin typeface="Source Sans Pro" panose="020B0503030403020204" pitchFamily="34" charset="0"/>
              </a:rPr>
              <a:t>System and applications</a:t>
            </a:r>
          </a:p>
          <a:p>
            <a:pPr algn="l">
              <a:buFont typeface="Arial" panose="020B0604020202020204" pitchFamily="34" charset="0"/>
              <a:buChar char="•"/>
            </a:pPr>
            <a:r>
              <a:rPr lang="en-IN" b="0" i="0" dirty="0">
                <a:solidFill>
                  <a:srgbClr val="222222"/>
                </a:solidFill>
                <a:effectLst/>
                <a:latin typeface="Source Sans Pro" panose="020B0503030403020204" pitchFamily="34" charset="0"/>
              </a:rPr>
              <a:t>Test data</a:t>
            </a:r>
          </a:p>
          <a:p>
            <a:pPr algn="l">
              <a:buFont typeface="Arial" panose="020B0604020202020204" pitchFamily="34" charset="0"/>
              <a:buChar char="•"/>
            </a:pPr>
            <a:r>
              <a:rPr lang="en-IN" b="0" i="0" dirty="0">
                <a:solidFill>
                  <a:srgbClr val="222222"/>
                </a:solidFill>
                <a:effectLst/>
                <a:latin typeface="Source Sans Pro" panose="020B0503030403020204" pitchFamily="34" charset="0"/>
              </a:rPr>
              <a:t>Database server</a:t>
            </a:r>
          </a:p>
          <a:p>
            <a:pPr algn="l">
              <a:buFont typeface="Arial" panose="020B0604020202020204" pitchFamily="34" charset="0"/>
              <a:buChar char="•"/>
            </a:pPr>
            <a:r>
              <a:rPr lang="en-IN" b="0" i="0" dirty="0">
                <a:solidFill>
                  <a:srgbClr val="222222"/>
                </a:solidFill>
                <a:effectLst/>
                <a:latin typeface="Source Sans Pro" panose="020B0503030403020204" pitchFamily="34" charset="0"/>
              </a:rPr>
              <a:t>Front-end running environment</a:t>
            </a:r>
          </a:p>
          <a:p>
            <a:pPr algn="l">
              <a:buFont typeface="Arial" panose="020B0604020202020204" pitchFamily="34" charset="0"/>
              <a:buChar char="•"/>
            </a:pPr>
            <a:r>
              <a:rPr lang="en-IN" b="0" i="0" dirty="0">
                <a:solidFill>
                  <a:srgbClr val="222222"/>
                </a:solidFill>
                <a:effectLst/>
                <a:latin typeface="Source Sans Pro" panose="020B0503030403020204" pitchFamily="34" charset="0"/>
              </a:rPr>
              <a:t>Client operating system</a:t>
            </a:r>
          </a:p>
          <a:p>
            <a:pPr algn="l">
              <a:buFont typeface="Arial" panose="020B0604020202020204" pitchFamily="34" charset="0"/>
              <a:buChar char="•"/>
            </a:pPr>
            <a:r>
              <a:rPr lang="en-IN" b="0" i="0" dirty="0">
                <a:solidFill>
                  <a:srgbClr val="222222"/>
                </a:solidFill>
                <a:effectLst/>
                <a:latin typeface="Source Sans Pro" panose="020B0503030403020204" pitchFamily="34" charset="0"/>
              </a:rPr>
              <a:t>Browser</a:t>
            </a:r>
          </a:p>
          <a:p>
            <a:pPr algn="l">
              <a:buFont typeface="Arial" panose="020B0604020202020204" pitchFamily="34" charset="0"/>
              <a:buChar char="•"/>
            </a:pPr>
            <a:r>
              <a:rPr lang="en-IN" b="0" i="0" dirty="0">
                <a:solidFill>
                  <a:srgbClr val="222222"/>
                </a:solidFill>
                <a:effectLst/>
                <a:latin typeface="Source Sans Pro" panose="020B0503030403020204" pitchFamily="34" charset="0"/>
              </a:rPr>
              <a:t>Hardware includes Server Operating system</a:t>
            </a:r>
          </a:p>
          <a:p>
            <a:pPr algn="l">
              <a:buFont typeface="Arial" panose="020B0604020202020204" pitchFamily="34" charset="0"/>
              <a:buChar char="•"/>
            </a:pPr>
            <a:r>
              <a:rPr lang="en-IN" b="0" i="0" dirty="0">
                <a:solidFill>
                  <a:srgbClr val="222222"/>
                </a:solidFill>
                <a:effectLst/>
                <a:latin typeface="Source Sans Pro" panose="020B0503030403020204" pitchFamily="34" charset="0"/>
              </a:rPr>
              <a:t>Network</a:t>
            </a:r>
          </a:p>
          <a:p>
            <a:pPr algn="l">
              <a:buFont typeface="Arial" panose="020B0604020202020204" pitchFamily="34" charset="0"/>
              <a:buChar char="•"/>
            </a:pPr>
            <a:r>
              <a:rPr lang="en-IN" b="0" i="0" dirty="0">
                <a:solidFill>
                  <a:srgbClr val="222222"/>
                </a:solidFill>
                <a:effectLst/>
                <a:latin typeface="Source Sans Pro" panose="020B0503030403020204" pitchFamily="34" charset="0"/>
              </a:rPr>
              <a:t>Documentation required like reference documents/configuration guides/installation guides/ user manual</a:t>
            </a:r>
          </a:p>
          <a:p>
            <a:endParaRPr lang="en-IN" dirty="0"/>
          </a:p>
        </p:txBody>
      </p:sp>
    </p:spTree>
    <p:extLst>
      <p:ext uri="{BB962C8B-B14F-4D97-AF65-F5344CB8AC3E}">
        <p14:creationId xmlns:p14="http://schemas.microsoft.com/office/powerpoint/2010/main" val="1320495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5">
                    <a:lumMod val="60000"/>
                    <a:lumOff val="40000"/>
                  </a:schemeClr>
                </a:solidFill>
              </a:rPr>
              <a:t>Phase 5:</a:t>
            </a:r>
            <a:br>
              <a:rPr lang="en-IN" dirty="0">
                <a:solidFill>
                  <a:srgbClr val="FFC000"/>
                </a:solidFill>
              </a:rPr>
            </a:br>
            <a:r>
              <a:rPr lang="en-IN" dirty="0">
                <a:solidFill>
                  <a:srgbClr val="FFC000"/>
                </a:solidFill>
              </a:rPr>
              <a:t>				</a:t>
            </a:r>
            <a:r>
              <a:rPr lang="en-IN" dirty="0">
                <a:solidFill>
                  <a:schemeClr val="accent4">
                    <a:lumMod val="75000"/>
                  </a:schemeClr>
                </a:solidFill>
              </a:rPr>
              <a:t>Test Execution</a:t>
            </a:r>
          </a:p>
        </p:txBody>
      </p:sp>
      <p:sp>
        <p:nvSpPr>
          <p:cNvPr id="3" name="Content Placeholder 2"/>
          <p:cNvSpPr>
            <a:spLocks noGrp="1"/>
          </p:cNvSpPr>
          <p:nvPr>
            <p:ph idx="1"/>
          </p:nvPr>
        </p:nvSpPr>
        <p:spPr>
          <a:xfrm>
            <a:off x="2536466" y="2160589"/>
            <a:ext cx="6737536" cy="3880773"/>
          </a:xfrm>
        </p:spPr>
        <p:txBody>
          <a:bodyPr>
            <a:normAutofit/>
          </a:bodyPr>
          <a:lstStyle/>
          <a:p>
            <a:r>
              <a:rPr lang="en-IN" dirty="0"/>
              <a:t>Execute tests as per Plan</a:t>
            </a:r>
          </a:p>
          <a:p>
            <a:r>
              <a:rPr lang="en-IN" dirty="0"/>
              <a:t>Document test results and log defects for failed cases</a:t>
            </a:r>
          </a:p>
          <a:p>
            <a:r>
              <a:rPr lang="en-IN" dirty="0"/>
              <a:t>Bugs will be reported to dev team for correction</a:t>
            </a:r>
          </a:p>
          <a:p>
            <a:r>
              <a:rPr lang="en-IN" dirty="0"/>
              <a:t>Retest the Defect fixes</a:t>
            </a:r>
          </a:p>
          <a:p>
            <a:r>
              <a:rPr lang="en-IN" dirty="0"/>
              <a:t>Track the defects to closure</a:t>
            </a:r>
          </a:p>
          <a:p>
            <a:endParaRPr lang="en-IN" dirty="0"/>
          </a:p>
          <a:p>
            <a:r>
              <a:rPr lang="en-IN" u="sng" dirty="0"/>
              <a:t>Deliverables</a:t>
            </a:r>
          </a:p>
          <a:p>
            <a:pPr marL="0" indent="0">
              <a:buNone/>
            </a:pPr>
            <a:r>
              <a:rPr lang="en-IN" dirty="0"/>
              <a:t>				Test Cases – Updated Result</a:t>
            </a:r>
          </a:p>
          <a:p>
            <a:pPr marL="0" indent="0">
              <a:buNone/>
            </a:pPr>
            <a:r>
              <a:rPr lang="en-IN" dirty="0"/>
              <a:t>				Defect Reports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435" y="85817"/>
            <a:ext cx="8596668" cy="837460"/>
          </a:xfrm>
        </p:spPr>
        <p:txBody>
          <a:bodyPr>
            <a:normAutofit fontScale="90000"/>
          </a:bodyPr>
          <a:lstStyle/>
          <a:p>
            <a:r>
              <a:rPr lang="en-IN" sz="73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Index</a:t>
            </a:r>
            <a:endParaRPr lang="en-IN" dirty="0">
              <a:solidFill>
                <a:schemeClr val="tx1">
                  <a:lumMod val="85000"/>
                  <a:lumOff val="15000"/>
                </a:schemeClr>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846579910"/>
              </p:ext>
            </p:extLst>
          </p:nvPr>
        </p:nvGraphicFramePr>
        <p:xfrm>
          <a:off x="2464230" y="1565641"/>
          <a:ext cx="4159166" cy="2169598"/>
        </p:xfrm>
        <a:graphic>
          <a:graphicData uri="http://schemas.openxmlformats.org/drawingml/2006/table">
            <a:tbl>
              <a:tblPr firstRow="1" firstCol="1" bandRow="1">
                <a:tableStyleId>{00A15C55-8517-42AA-B614-E9B94910E393}</a:tableStyleId>
              </a:tblPr>
              <a:tblGrid>
                <a:gridCol w="491406">
                  <a:extLst>
                    <a:ext uri="{9D8B030D-6E8A-4147-A177-3AD203B41FA5}">
                      <a16:colId xmlns:a16="http://schemas.microsoft.com/office/drawing/2014/main" val="20000"/>
                    </a:ext>
                  </a:extLst>
                </a:gridCol>
                <a:gridCol w="2367280">
                  <a:extLst>
                    <a:ext uri="{9D8B030D-6E8A-4147-A177-3AD203B41FA5}">
                      <a16:colId xmlns:a16="http://schemas.microsoft.com/office/drawing/2014/main" val="20001"/>
                    </a:ext>
                  </a:extLst>
                </a:gridCol>
                <a:gridCol w="1300480">
                  <a:extLst>
                    <a:ext uri="{9D8B030D-6E8A-4147-A177-3AD203B41FA5}">
                      <a16:colId xmlns:a16="http://schemas.microsoft.com/office/drawing/2014/main" val="20002"/>
                    </a:ext>
                  </a:extLst>
                </a:gridCol>
              </a:tblGrid>
              <a:tr h="425848">
                <a:tc>
                  <a:txBody>
                    <a:bodyPr/>
                    <a:lstStyle/>
                    <a:p>
                      <a:pPr algn="ctr">
                        <a:lnSpc>
                          <a:spcPct val="107000"/>
                        </a:lnSpc>
                        <a:spcAft>
                          <a:spcPts val="0"/>
                        </a:spcAft>
                      </a:pPr>
                      <a:r>
                        <a:rPr lang="en-IN" sz="1400" dirty="0">
                          <a:effectLst/>
                        </a:rPr>
                        <a:t>SNO</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gn="ctr">
                        <a:lnSpc>
                          <a:spcPct val="107000"/>
                        </a:lnSpc>
                        <a:spcAft>
                          <a:spcPts val="0"/>
                        </a:spcAft>
                      </a:pPr>
                      <a:r>
                        <a:rPr lang="en-IN" sz="1400" dirty="0">
                          <a:effectLst/>
                        </a:rPr>
                        <a:t>Topic</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gn="ctr">
                        <a:lnSpc>
                          <a:spcPct val="107000"/>
                        </a:lnSpc>
                        <a:spcAft>
                          <a:spcPts val="0"/>
                        </a:spcAft>
                      </a:pPr>
                      <a:r>
                        <a:rPr lang="en-IN" sz="1400" dirty="0">
                          <a:effectLst/>
                        </a:rPr>
                        <a:t>Slide Number</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extLst>
                  <a:ext uri="{0D108BD9-81ED-4DB2-BD59-A6C34878D82A}">
                    <a16:rowId xmlns:a16="http://schemas.microsoft.com/office/drawing/2014/main" val="10000"/>
                  </a:ext>
                </a:extLst>
              </a:tr>
              <a:tr h="290625">
                <a:tc>
                  <a:txBody>
                    <a:bodyPr/>
                    <a:lstStyle/>
                    <a:p>
                      <a:pPr algn="ctr">
                        <a:lnSpc>
                          <a:spcPct val="107000"/>
                        </a:lnSpc>
                        <a:spcAft>
                          <a:spcPts val="0"/>
                        </a:spcAft>
                      </a:pPr>
                      <a:r>
                        <a:rPr lang="en-IN" sz="1400"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nSpc>
                          <a:spcPct val="107000"/>
                        </a:lnSpc>
                        <a:spcAft>
                          <a:spcPts val="0"/>
                        </a:spcAft>
                      </a:pPr>
                      <a:r>
                        <a:rPr lang="en-IN" sz="1400" dirty="0">
                          <a:effectLst/>
                        </a:rPr>
                        <a:t>SDLC</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gn="ctr">
                        <a:lnSpc>
                          <a:spcPct val="107000"/>
                        </a:lnSpc>
                        <a:spcAft>
                          <a:spcPts val="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99</a:t>
                      </a:r>
                    </a:p>
                  </a:txBody>
                  <a:tcPr marL="52288" marR="52288" marT="0" marB="0" anchor="b"/>
                </a:tc>
                <a:extLst>
                  <a:ext uri="{0D108BD9-81ED-4DB2-BD59-A6C34878D82A}">
                    <a16:rowId xmlns:a16="http://schemas.microsoft.com/office/drawing/2014/main" val="10016"/>
                  </a:ext>
                </a:extLst>
              </a:tr>
              <a:tr h="290625">
                <a:tc>
                  <a:txBody>
                    <a:bodyPr/>
                    <a:lstStyle/>
                    <a:p>
                      <a:pPr algn="ctr">
                        <a:lnSpc>
                          <a:spcPct val="107000"/>
                        </a:lnSpc>
                        <a:spcAft>
                          <a:spcPts val="0"/>
                        </a:spcAft>
                      </a:pPr>
                      <a:r>
                        <a:rPr lang="en-IN" sz="1400" dirty="0">
                          <a:effectLst/>
                          <a:latin typeface="+mn-lt"/>
                          <a:ea typeface="+mn-ea"/>
                          <a:cs typeface="+mn-cs"/>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nSpc>
                          <a:spcPct val="107000"/>
                        </a:lnSpc>
                        <a:spcAft>
                          <a:spcPts val="0"/>
                        </a:spcAft>
                      </a:pPr>
                      <a:r>
                        <a:rPr lang="en-IN" sz="1400" dirty="0">
                          <a:effectLst/>
                        </a:rPr>
                        <a:t>STLC</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gn="ctr">
                        <a:lnSpc>
                          <a:spcPct val="107000"/>
                        </a:lnSpc>
                        <a:spcAft>
                          <a:spcPts val="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100</a:t>
                      </a:r>
                    </a:p>
                  </a:txBody>
                  <a:tcPr marL="52288" marR="52288" marT="0" marB="0" anchor="b"/>
                </a:tc>
                <a:extLst>
                  <a:ext uri="{0D108BD9-81ED-4DB2-BD59-A6C34878D82A}">
                    <a16:rowId xmlns:a16="http://schemas.microsoft.com/office/drawing/2014/main" val="10017"/>
                  </a:ext>
                </a:extLst>
              </a:tr>
              <a:tr h="290625">
                <a:tc>
                  <a:txBody>
                    <a:bodyPr/>
                    <a:lstStyle/>
                    <a:p>
                      <a:pPr algn="ctr">
                        <a:lnSpc>
                          <a:spcPct val="107000"/>
                        </a:lnSpc>
                        <a:spcAft>
                          <a:spcPts val="0"/>
                        </a:spcAft>
                      </a:pPr>
                      <a:r>
                        <a:rPr lang="en-IN" sz="1400" dirty="0">
                          <a:effectLst/>
                          <a:latin typeface="+mn-lt"/>
                          <a:ea typeface="+mn-ea"/>
                          <a:cs typeface="+mn-cs"/>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marL="0" marR="0" lvl="0" indent="0" algn="l" defTabSz="457200" rtl="0" eaLnBrk="1" fontAlgn="auto" latinLnBrk="0" hangingPunct="1">
                        <a:lnSpc>
                          <a:spcPct val="107000"/>
                        </a:lnSpc>
                        <a:spcBef>
                          <a:spcPts val="0"/>
                        </a:spcBef>
                        <a:spcAft>
                          <a:spcPts val="0"/>
                        </a:spcAft>
                        <a:buClrTx/>
                        <a:buSzTx/>
                        <a:buFontTx/>
                        <a:buNone/>
                        <a:defRPr/>
                      </a:pPr>
                      <a:r>
                        <a:rPr lang="en-IN" sz="1400" dirty="0">
                          <a:effectLst/>
                        </a:rPr>
                        <a:t>Manual Testing</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gn="ctr">
                        <a:lnSpc>
                          <a:spcPct val="107000"/>
                        </a:lnSpc>
                        <a:spcAft>
                          <a:spcPts val="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110</a:t>
                      </a:r>
                    </a:p>
                  </a:txBody>
                  <a:tcPr marL="52288" marR="52288" marT="0" marB="0" anchor="b"/>
                </a:tc>
                <a:extLst>
                  <a:ext uri="{0D108BD9-81ED-4DB2-BD59-A6C34878D82A}">
                    <a16:rowId xmlns:a16="http://schemas.microsoft.com/office/drawing/2014/main" val="10018"/>
                  </a:ext>
                </a:extLst>
              </a:tr>
              <a:tr h="290625">
                <a:tc>
                  <a:txBody>
                    <a:bodyPr/>
                    <a:lstStyle/>
                    <a:p>
                      <a:pPr algn="ctr">
                        <a:lnSpc>
                          <a:spcPct val="107000"/>
                        </a:lnSpc>
                        <a:spcAft>
                          <a:spcPts val="0"/>
                        </a:spcAft>
                      </a:pPr>
                      <a:r>
                        <a:rPr lang="en-IN" sz="1400" dirty="0">
                          <a:effectLst/>
                          <a:latin typeface="+mn-lt"/>
                          <a:ea typeface="+mn-ea"/>
                          <a:cs typeface="+mn-cs"/>
                        </a:rPr>
                        <a:t>4</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nSpc>
                          <a:spcPct val="107000"/>
                        </a:lnSpc>
                        <a:spcAft>
                          <a:spcPts val="0"/>
                        </a:spcAft>
                      </a:pPr>
                      <a:r>
                        <a:rPr lang="en-IN" sz="1400" dirty="0">
                          <a:effectLst/>
                        </a:rPr>
                        <a:t>Agile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gn="ctr">
                        <a:lnSpc>
                          <a:spcPct val="107000"/>
                        </a:lnSpc>
                        <a:spcAft>
                          <a:spcPts val="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137</a:t>
                      </a:r>
                    </a:p>
                  </a:txBody>
                  <a:tcPr marL="52288" marR="52288" marT="0" marB="0" anchor="b"/>
                </a:tc>
                <a:extLst>
                  <a:ext uri="{0D108BD9-81ED-4DB2-BD59-A6C34878D82A}">
                    <a16:rowId xmlns:a16="http://schemas.microsoft.com/office/drawing/2014/main" val="10019"/>
                  </a:ext>
                </a:extLst>
              </a:tr>
              <a:tr h="290625">
                <a:tc>
                  <a:txBody>
                    <a:bodyPr/>
                    <a:lstStyle/>
                    <a:p>
                      <a:pPr algn="ctr">
                        <a:lnSpc>
                          <a:spcPct val="107000"/>
                        </a:lnSpc>
                        <a:spcAft>
                          <a:spcPts val="0"/>
                        </a:spcAft>
                      </a:pPr>
                      <a:r>
                        <a:rPr lang="en-IN" sz="1400" dirty="0">
                          <a:effectLst/>
                          <a:latin typeface="+mn-lt"/>
                          <a:ea typeface="+mn-ea"/>
                          <a:cs typeface="+mn-cs"/>
                        </a:rPr>
                        <a:t>5</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nSpc>
                          <a:spcPct val="107000"/>
                        </a:lnSpc>
                        <a:spcAft>
                          <a:spcPts val="0"/>
                        </a:spcAft>
                      </a:pPr>
                      <a:r>
                        <a:rPr lang="en-IN" sz="1400" dirty="0">
                          <a:effectLst/>
                        </a:rPr>
                        <a:t>JIRA</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gn="ctr">
                        <a:lnSpc>
                          <a:spcPct val="107000"/>
                        </a:lnSpc>
                        <a:spcAft>
                          <a:spcPts val="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160</a:t>
                      </a:r>
                    </a:p>
                  </a:txBody>
                  <a:tcPr marL="52288" marR="52288" marT="0" marB="0" anchor="b"/>
                </a:tc>
                <a:extLst>
                  <a:ext uri="{0D108BD9-81ED-4DB2-BD59-A6C34878D82A}">
                    <a16:rowId xmlns:a16="http://schemas.microsoft.com/office/drawing/2014/main" val="10020"/>
                  </a:ext>
                </a:extLst>
              </a:tr>
              <a:tr h="290625">
                <a:tc>
                  <a:txBody>
                    <a:bodyPr/>
                    <a:lstStyle/>
                    <a:p>
                      <a:pPr algn="ctr">
                        <a:lnSpc>
                          <a:spcPct val="107000"/>
                        </a:lnSpc>
                        <a:spcAft>
                          <a:spcPts val="0"/>
                        </a:spcAft>
                      </a:pPr>
                      <a:r>
                        <a:rPr lang="en-IN" sz="1400" dirty="0">
                          <a:effectLst/>
                          <a:latin typeface="+mn-lt"/>
                          <a:ea typeface="+mn-ea"/>
                          <a:cs typeface="+mn-cs"/>
                        </a:rPr>
                        <a:t>6</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nSpc>
                          <a:spcPct val="107000"/>
                        </a:lnSpc>
                        <a:spcAft>
                          <a:spcPts val="0"/>
                        </a:spcAft>
                      </a:pPr>
                      <a:r>
                        <a:rPr lang="en-IN" sz="1400" dirty="0">
                          <a:effectLst/>
                        </a:rPr>
                        <a:t>Interview Questions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gn="ctr">
                        <a:lnSpc>
                          <a:spcPct val="107000"/>
                        </a:lnSpc>
                        <a:spcAft>
                          <a:spcPts val="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163</a:t>
                      </a:r>
                    </a:p>
                  </a:txBody>
                  <a:tcPr marL="52288" marR="52288" marT="0" marB="0" anchor="b"/>
                </a:tc>
                <a:extLst>
                  <a:ext uri="{0D108BD9-81ED-4DB2-BD59-A6C34878D82A}">
                    <a16:rowId xmlns:a16="http://schemas.microsoft.com/office/drawing/2014/main" val="10021"/>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5">
                    <a:lumMod val="60000"/>
                    <a:lumOff val="40000"/>
                  </a:schemeClr>
                </a:solidFill>
              </a:rPr>
              <a:t>Phase 6:</a:t>
            </a:r>
            <a:br>
              <a:rPr lang="en-IN" dirty="0"/>
            </a:br>
            <a:r>
              <a:rPr lang="en-IN" dirty="0"/>
              <a:t>				</a:t>
            </a:r>
            <a:r>
              <a:rPr lang="en-IN" dirty="0">
                <a:solidFill>
                  <a:schemeClr val="accent4">
                    <a:lumMod val="75000"/>
                  </a:schemeClr>
                </a:solidFill>
              </a:rPr>
              <a:t>Test Cycle Closure</a:t>
            </a:r>
          </a:p>
        </p:txBody>
      </p:sp>
      <p:sp>
        <p:nvSpPr>
          <p:cNvPr id="3" name="Content Placeholder 2"/>
          <p:cNvSpPr>
            <a:spLocks noGrp="1"/>
          </p:cNvSpPr>
          <p:nvPr>
            <p:ph idx="1"/>
          </p:nvPr>
        </p:nvSpPr>
        <p:spPr>
          <a:xfrm>
            <a:off x="2631882" y="2160589"/>
            <a:ext cx="6642120" cy="3880773"/>
          </a:xfrm>
        </p:spPr>
        <p:txBody>
          <a:bodyPr/>
          <a:lstStyle/>
          <a:p>
            <a:r>
              <a:rPr lang="en-IN" dirty="0"/>
              <a:t>Prepare Test closure report</a:t>
            </a:r>
          </a:p>
          <a:p>
            <a:r>
              <a:rPr lang="en-IN" dirty="0"/>
              <a:t>Evaluate cycle completion criteria</a:t>
            </a:r>
          </a:p>
          <a:p>
            <a:r>
              <a:rPr lang="en-IN" dirty="0"/>
              <a:t>Prepare test metrices.</a:t>
            </a:r>
          </a:p>
          <a:p>
            <a:r>
              <a:rPr lang="en-IN" dirty="0"/>
              <a:t>Test Result analysis </a:t>
            </a:r>
          </a:p>
          <a:p>
            <a:pPr marL="0" indent="0">
              <a:buNone/>
            </a:pPr>
            <a:endParaRPr lang="en-IN" dirty="0"/>
          </a:p>
          <a:p>
            <a:endParaRPr lang="en-IN" dirty="0"/>
          </a:p>
          <a:p>
            <a:r>
              <a:rPr lang="en-IN" u="sng" dirty="0"/>
              <a:t>Deliverables</a:t>
            </a:r>
          </a:p>
          <a:p>
            <a:pPr marL="0" indent="0">
              <a:buNone/>
            </a:pPr>
            <a:r>
              <a:rPr lang="en-IN" dirty="0"/>
              <a:t>			Test Closure Report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3892" y="0"/>
            <a:ext cx="2558473" cy="757382"/>
          </a:xfrm>
        </p:spPr>
        <p:txBody>
          <a:bodyPr/>
          <a:lstStyle/>
          <a:p>
            <a:r>
              <a:rPr lang="en-US" dirty="0">
                <a:solidFill>
                  <a:srgbClr val="C00000"/>
                </a:solidFill>
              </a:rPr>
              <a:t>Bug Report</a:t>
            </a:r>
          </a:p>
        </p:txBody>
      </p:sp>
      <p:pic>
        <p:nvPicPr>
          <p:cNvPr id="3074" name="Picture 2" descr="9 Bug Report Template Examples: Software Testing Workflow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674255"/>
            <a:ext cx="7700048" cy="5989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1003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8789" y="138545"/>
            <a:ext cx="10166156" cy="699393"/>
          </a:xfrm>
        </p:spPr>
        <p:txBody>
          <a:bodyPr>
            <a:normAutofit/>
          </a:bodyPr>
          <a:lstStyle/>
          <a:p>
            <a:r>
              <a:rPr lang="en-US" b="1" dirty="0">
                <a:solidFill>
                  <a:schemeClr val="tx2">
                    <a:lumMod val="75000"/>
                  </a:schemeClr>
                </a:solidFill>
              </a:rPr>
              <a:t>Test Summary Report</a:t>
            </a:r>
            <a:r>
              <a:rPr lang="en-US" dirty="0">
                <a:solidFill>
                  <a:srgbClr val="C00000"/>
                </a:solidFill>
              </a:rPr>
              <a:t>: Testing Metrics</a:t>
            </a:r>
          </a:p>
        </p:txBody>
      </p:sp>
      <p:pic>
        <p:nvPicPr>
          <p:cNvPr id="4104" name="Picture 8" descr="Important Software Test Metrics and Measurements – Explained with Examples  and Graph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952" y="837938"/>
            <a:ext cx="6351540" cy="6047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4217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Test Strategy </a:t>
            </a:r>
            <a:endParaRPr lang="en-US" dirty="0"/>
          </a:p>
        </p:txBody>
      </p:sp>
      <p:sp>
        <p:nvSpPr>
          <p:cNvPr id="3" name="Content Placeholder 2"/>
          <p:cNvSpPr>
            <a:spLocks noGrp="1"/>
          </p:cNvSpPr>
          <p:nvPr>
            <p:ph idx="1"/>
          </p:nvPr>
        </p:nvSpPr>
        <p:spPr/>
        <p:txBody>
          <a:bodyPr/>
          <a:lstStyle/>
          <a:p>
            <a:r>
              <a:rPr lang="en-US" dirty="0"/>
              <a:t>A strategy plan for defining the testing approach, what you want to accomplish and how you are going to achieve it.</a:t>
            </a:r>
          </a:p>
          <a:p>
            <a:endParaRPr lang="en-US" dirty="0"/>
          </a:p>
          <a:p>
            <a:r>
              <a:rPr lang="en-US" dirty="0"/>
              <a:t>Writing a Test Strategy effectively is a skill every tester should achieve in their career. It initiates your </a:t>
            </a:r>
            <a:r>
              <a:rPr lang="en-US" dirty="0">
                <a:hlinkClick r:id="rId2" tooltip="Out of box thinking while testing"/>
              </a:rPr>
              <a:t>thought process</a:t>
            </a:r>
            <a:r>
              <a:rPr lang="en-US" dirty="0"/>
              <a:t> which helps to discover many missing requirements. Thinking and test planning activities help a team to define the Testing scope and Test coverage.</a:t>
            </a:r>
          </a:p>
          <a:p>
            <a:r>
              <a:rPr lang="en-US" dirty="0"/>
              <a:t>It helps Test managers to get the clear state of the project at any point. The chances of missing any test activity are very low when there is a proper test strategy in place.</a:t>
            </a:r>
          </a:p>
          <a:p>
            <a:endParaRPr lang="en-US" dirty="0"/>
          </a:p>
        </p:txBody>
      </p:sp>
    </p:spTree>
    <p:extLst>
      <p:ext uri="{BB962C8B-B14F-4D97-AF65-F5344CB8AC3E}">
        <p14:creationId xmlns:p14="http://schemas.microsoft.com/office/powerpoint/2010/main" val="1212942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Feasibility Study</a:t>
            </a:r>
          </a:p>
        </p:txBody>
      </p:sp>
      <p:sp>
        <p:nvSpPr>
          <p:cNvPr id="3" name="Content Placeholder 2"/>
          <p:cNvSpPr>
            <a:spLocks noGrp="1"/>
          </p:cNvSpPr>
          <p:nvPr>
            <p:ph idx="1"/>
          </p:nvPr>
        </p:nvSpPr>
        <p:spPr/>
        <p:txBody>
          <a:bodyPr/>
          <a:lstStyle/>
          <a:p>
            <a:r>
              <a:rPr lang="en-US" b="1" dirty="0"/>
              <a:t>Feasibility Study:</a:t>
            </a:r>
            <a:br>
              <a:rPr lang="en-US" dirty="0"/>
            </a:br>
            <a:r>
              <a:rPr lang="en-US" dirty="0"/>
              <a:t>Feasibility study explores system requirements to determine project feasibility. There are several fields of feasibility study including economic feasibility, operational feasibility, technical feasibility. The goal is to determine whether the system can be implemented or not. The process of feasibility study takes as input the requirement details as specified by the user and other domain-specific details. The output of this process simply tells whether the project should be undertaken or not and if yes, what would the constraints be. Additionally, all the risks and their potential effects on the projects are also evaluated before a decision to start the project is taken.</a:t>
            </a:r>
          </a:p>
        </p:txBody>
      </p:sp>
    </p:spTree>
    <p:extLst>
      <p:ext uri="{BB962C8B-B14F-4D97-AF65-F5344CB8AC3E}">
        <p14:creationId xmlns:p14="http://schemas.microsoft.com/office/powerpoint/2010/main" val="2390453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feasibility Study</a:t>
            </a:r>
          </a:p>
        </p:txBody>
      </p:sp>
      <p:pic>
        <p:nvPicPr>
          <p:cNvPr id="5122" name="Picture 2" descr="Software Development Life Cycle (SDLC) - Importance, Various Phases &amp;  Explan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3611" y="2223365"/>
            <a:ext cx="6105525"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96753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Story Point Estimations</a:t>
            </a:r>
          </a:p>
        </p:txBody>
      </p:sp>
      <p:sp>
        <p:nvSpPr>
          <p:cNvPr id="3" name="Content Placeholder 2"/>
          <p:cNvSpPr>
            <a:spLocks noGrp="1"/>
          </p:cNvSpPr>
          <p:nvPr>
            <p:ph idx="1"/>
          </p:nvPr>
        </p:nvSpPr>
        <p:spPr/>
        <p:txBody>
          <a:bodyPr/>
          <a:lstStyle/>
          <a:p>
            <a:r>
              <a:rPr lang="en-US" dirty="0"/>
              <a:t>Story point Estimations are done in Agile projects using different techniques like </a:t>
            </a:r>
          </a:p>
          <a:p>
            <a:r>
              <a:rPr lang="en-US" dirty="0"/>
              <a:t>Planning Poker, </a:t>
            </a:r>
          </a:p>
          <a:p>
            <a:r>
              <a:rPr lang="en-US" dirty="0"/>
              <a:t>Bucket System,</a:t>
            </a:r>
          </a:p>
          <a:p>
            <a:r>
              <a:rPr lang="en-US" dirty="0"/>
              <a:t>Affinity Mapping, </a:t>
            </a:r>
          </a:p>
          <a:p>
            <a:r>
              <a:rPr lang="en-US" dirty="0"/>
              <a:t>T-Shirt Sizes (sizes: XS (Extra Small), S (Small), M (Medium), L (Large), XL (Extra Large))</a:t>
            </a:r>
          </a:p>
          <a:p>
            <a:r>
              <a:rPr lang="en-US" dirty="0"/>
              <a:t>Dot Voting </a:t>
            </a:r>
          </a:p>
        </p:txBody>
      </p:sp>
    </p:spTree>
    <p:extLst>
      <p:ext uri="{BB962C8B-B14F-4D97-AF65-F5344CB8AC3E}">
        <p14:creationId xmlns:p14="http://schemas.microsoft.com/office/powerpoint/2010/main" val="743807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2195B-BA99-48AF-A6E7-2ECC248D0E65}"/>
              </a:ext>
            </a:extLst>
          </p:cNvPr>
          <p:cNvSpPr>
            <a:spLocks noGrp="1"/>
          </p:cNvSpPr>
          <p:nvPr>
            <p:ph type="title"/>
          </p:nvPr>
        </p:nvSpPr>
        <p:spPr>
          <a:xfrm>
            <a:off x="677334" y="609600"/>
            <a:ext cx="8596668" cy="828583"/>
          </a:xfrm>
        </p:spPr>
        <p:txBody>
          <a:bodyPr/>
          <a:lstStyle/>
          <a:p>
            <a:r>
              <a:rPr lang="en-IN" dirty="0">
                <a:solidFill>
                  <a:srgbClr val="C00000"/>
                </a:solidFill>
              </a:rPr>
              <a:t>Important Questions in STLC</a:t>
            </a:r>
          </a:p>
        </p:txBody>
      </p:sp>
      <p:sp>
        <p:nvSpPr>
          <p:cNvPr id="3" name="Content Placeholder 2">
            <a:extLst>
              <a:ext uri="{FF2B5EF4-FFF2-40B4-BE49-F238E27FC236}">
                <a16:creationId xmlns:a16="http://schemas.microsoft.com/office/drawing/2014/main" id="{D3A5DB89-AC56-4A78-947E-4439F0041623}"/>
              </a:ext>
            </a:extLst>
          </p:cNvPr>
          <p:cNvSpPr>
            <a:spLocks noGrp="1"/>
          </p:cNvSpPr>
          <p:nvPr>
            <p:ph idx="1"/>
          </p:nvPr>
        </p:nvSpPr>
        <p:spPr>
          <a:xfrm>
            <a:off x="2636668" y="1642369"/>
            <a:ext cx="6637334" cy="4398993"/>
          </a:xfrm>
        </p:spPr>
        <p:txBody>
          <a:bodyPr/>
          <a:lstStyle/>
          <a:p>
            <a:pPr marL="0" indent="0">
              <a:lnSpc>
                <a:spcPct val="250000"/>
              </a:lnSpc>
              <a:buNone/>
            </a:pPr>
            <a:r>
              <a:rPr lang="en-IN" dirty="0"/>
              <a:t>1. How to create RTM?</a:t>
            </a:r>
          </a:p>
          <a:p>
            <a:pPr marL="0" indent="0">
              <a:lnSpc>
                <a:spcPct val="250000"/>
              </a:lnSpc>
              <a:buNone/>
            </a:pPr>
            <a:r>
              <a:rPr lang="en-IN" dirty="0"/>
              <a:t>2. How to create Test Plan?</a:t>
            </a:r>
          </a:p>
          <a:p>
            <a:pPr marL="0" indent="0">
              <a:lnSpc>
                <a:spcPct val="250000"/>
              </a:lnSpc>
              <a:buNone/>
            </a:pPr>
            <a:r>
              <a:rPr lang="en-IN" dirty="0"/>
              <a:t>3. How to prepare Feasibility Report?</a:t>
            </a:r>
          </a:p>
          <a:p>
            <a:pPr marL="0" indent="0">
              <a:lnSpc>
                <a:spcPct val="250000"/>
              </a:lnSpc>
              <a:buNone/>
            </a:pPr>
            <a:r>
              <a:rPr lang="en-IN" dirty="0"/>
              <a:t>4. How to estimate Effort?</a:t>
            </a:r>
          </a:p>
          <a:p>
            <a:pPr marL="0" indent="0">
              <a:lnSpc>
                <a:spcPct val="250000"/>
              </a:lnSpc>
              <a:buNone/>
            </a:pPr>
            <a:r>
              <a:rPr lang="en-IN" dirty="0"/>
              <a:t>5. What is Test Strategy?</a:t>
            </a:r>
          </a:p>
        </p:txBody>
      </p:sp>
    </p:spTree>
    <p:extLst>
      <p:ext uri="{BB962C8B-B14F-4D97-AF65-F5344CB8AC3E}">
        <p14:creationId xmlns:p14="http://schemas.microsoft.com/office/powerpoint/2010/main" val="7653869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4988" y="355600"/>
            <a:ext cx="8596668" cy="1169190"/>
          </a:xfrm>
        </p:spPr>
        <p:txBody>
          <a:bodyPr>
            <a:normAutofit/>
          </a:bodyPr>
          <a:lstStyle/>
          <a:p>
            <a:pPr algn="ctr"/>
            <a:r>
              <a:rPr lang="en-IN" sz="6000" b="1" dirty="0">
                <a:solidFill>
                  <a:srgbClr val="C00000"/>
                </a:solidFill>
              </a:rPr>
              <a:t>Software Testing</a:t>
            </a:r>
          </a:p>
        </p:txBody>
      </p:sp>
      <p:sp>
        <p:nvSpPr>
          <p:cNvPr id="3" name="Content Placeholder 2"/>
          <p:cNvSpPr>
            <a:spLocks noGrp="1"/>
          </p:cNvSpPr>
          <p:nvPr>
            <p:ph idx="1"/>
          </p:nvPr>
        </p:nvSpPr>
        <p:spPr>
          <a:xfrm>
            <a:off x="774988" y="1625602"/>
            <a:ext cx="8596668" cy="3880773"/>
          </a:xfrm>
        </p:spPr>
        <p:txBody>
          <a:bodyPr/>
          <a:lstStyle/>
          <a:p>
            <a:r>
              <a:rPr lang="en-IN" dirty="0"/>
              <a:t>The process, to evaluate the functionality of a software application.</a:t>
            </a:r>
          </a:p>
          <a:p>
            <a:endParaRPr lang="en-IN" dirty="0"/>
          </a:p>
          <a:p>
            <a:r>
              <a:rPr lang="en-IN" dirty="0"/>
              <a:t>Activity to check whether the actual results match the expected results and to ensure that the software system is defect/bug free</a:t>
            </a:r>
          </a:p>
          <a:p>
            <a:endParaRPr lang="en-IN" dirty="0"/>
          </a:p>
          <a:p>
            <a:r>
              <a:rPr lang="en-IN" dirty="0"/>
              <a:t>It can be done manually or using automated tools</a:t>
            </a:r>
          </a:p>
        </p:txBody>
      </p:sp>
      <p:pic>
        <p:nvPicPr>
          <p:cNvPr id="1026" name="Picture 2" descr="Difference Between Manual and Automated Testing (with Comparison ...">
            <a:extLst>
              <a:ext uri="{FF2B5EF4-FFF2-40B4-BE49-F238E27FC236}">
                <a16:creationId xmlns:a16="http://schemas.microsoft.com/office/drawing/2014/main" id="{43837D29-845C-4668-8A05-FB4BA7ADED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4592" y="3950627"/>
            <a:ext cx="4429125" cy="2571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Types of Testing (</a:t>
            </a:r>
            <a:r>
              <a:rPr lang="en-IN" dirty="0">
                <a:solidFill>
                  <a:srgbClr val="C00000"/>
                </a:solidFill>
              </a:rPr>
              <a:t>Manual</a:t>
            </a:r>
            <a:r>
              <a:rPr lang="en-IN" dirty="0"/>
              <a:t>/Automation)</a:t>
            </a:r>
          </a:p>
        </p:txBody>
      </p:sp>
      <p:pic>
        <p:nvPicPr>
          <p:cNvPr id="5" name="Picture 4"/>
          <p:cNvPicPr>
            <a:picLocks noChangeAspect="1"/>
          </p:cNvPicPr>
          <p:nvPr/>
        </p:nvPicPr>
        <p:blipFill>
          <a:blip r:embed="rId2"/>
          <a:stretch>
            <a:fillRect/>
          </a:stretch>
        </p:blipFill>
        <p:spPr>
          <a:xfrm>
            <a:off x="1596082" y="1966483"/>
            <a:ext cx="7677920" cy="428191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2960" y="-1"/>
            <a:ext cx="8596668" cy="1748901"/>
          </a:xfrm>
        </p:spPr>
        <p:txBody>
          <a:bodyPr/>
          <a:lstStyle/>
          <a:p>
            <a:pPr algn="ctr">
              <a:lnSpc>
                <a:spcPct val="150000"/>
              </a:lnSpc>
            </a:pPr>
            <a:r>
              <a:rPr lang="en-IN" b="1" dirty="0">
                <a:solidFill>
                  <a:srgbClr val="0070C0"/>
                </a:solidFill>
              </a:rPr>
              <a:t>16. SDLC</a:t>
            </a:r>
            <a:br>
              <a:rPr lang="en-IN" dirty="0">
                <a:solidFill>
                  <a:srgbClr val="0070C0"/>
                </a:solidFill>
              </a:rPr>
            </a:br>
            <a:r>
              <a:rPr lang="en-IN" u="sng" dirty="0">
                <a:solidFill>
                  <a:srgbClr val="FF0000"/>
                </a:solidFill>
              </a:rPr>
              <a:t>Software Development Life Cycle</a:t>
            </a:r>
          </a:p>
        </p:txBody>
      </p:sp>
      <p:pic>
        <p:nvPicPr>
          <p:cNvPr id="5" name="Content Placeholder 4"/>
          <p:cNvPicPr>
            <a:picLocks noGrp="1" noChangeAspect="1"/>
          </p:cNvPicPr>
          <p:nvPr>
            <p:ph idx="1"/>
          </p:nvPr>
        </p:nvPicPr>
        <p:blipFill>
          <a:blip r:embed="rId2"/>
          <a:stretch>
            <a:fillRect/>
          </a:stretch>
        </p:blipFill>
        <p:spPr>
          <a:xfrm>
            <a:off x="832960" y="1748900"/>
            <a:ext cx="8034292" cy="5109100"/>
          </a:xfr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C0973-1379-4CCC-ABA5-90A5CA0AF75D}"/>
              </a:ext>
            </a:extLst>
          </p:cNvPr>
          <p:cNvSpPr>
            <a:spLocks noGrp="1"/>
          </p:cNvSpPr>
          <p:nvPr>
            <p:ph type="title"/>
          </p:nvPr>
        </p:nvSpPr>
        <p:spPr/>
        <p:txBody>
          <a:bodyPr/>
          <a:lstStyle/>
          <a:p>
            <a:r>
              <a:rPr lang="en-IN" dirty="0">
                <a:solidFill>
                  <a:srgbClr val="C00000"/>
                </a:solidFill>
              </a:rPr>
              <a:t>1. Functional Testing</a:t>
            </a:r>
          </a:p>
        </p:txBody>
      </p:sp>
      <p:pic>
        <p:nvPicPr>
          <p:cNvPr id="1026" name="Picture 2" descr="Functional Testing - QATricks">
            <a:extLst>
              <a:ext uri="{FF2B5EF4-FFF2-40B4-BE49-F238E27FC236}">
                <a16:creationId xmlns:a16="http://schemas.microsoft.com/office/drawing/2014/main" id="{5D9F9198-9B4A-41FB-B072-37AAECBB0E3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975668" y="3122155"/>
            <a:ext cx="4487928" cy="259139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37D65CD3-169D-4271-A13F-3A9C016C4538}"/>
              </a:ext>
            </a:extLst>
          </p:cNvPr>
          <p:cNvSpPr txBox="1">
            <a:spLocks/>
          </p:cNvSpPr>
          <p:nvPr/>
        </p:nvSpPr>
        <p:spPr>
          <a:xfrm>
            <a:off x="677334" y="1610174"/>
            <a:ext cx="8596668"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pPr>
              <a:lnSpc>
                <a:spcPct val="150000"/>
              </a:lnSpc>
            </a:pPr>
            <a:r>
              <a:rPr lang="en-IN" dirty="0"/>
              <a:t>Checks whether the application is providing all the functionalities that were mentioned in the functional requirement of the application.</a:t>
            </a:r>
          </a:p>
          <a:p>
            <a:endParaRPr lang="en-IN" dirty="0"/>
          </a:p>
        </p:txBody>
      </p:sp>
      <p:pic>
        <p:nvPicPr>
          <p:cNvPr id="6" name="Picture 5">
            <a:extLst>
              <a:ext uri="{FF2B5EF4-FFF2-40B4-BE49-F238E27FC236}">
                <a16:creationId xmlns:a16="http://schemas.microsoft.com/office/drawing/2014/main" id="{95D5F70E-F895-4D51-ADFA-29E18C8E9AB4}"/>
              </a:ext>
            </a:extLst>
          </p:cNvPr>
          <p:cNvPicPr>
            <a:picLocks noChangeAspect="1"/>
          </p:cNvPicPr>
          <p:nvPr/>
        </p:nvPicPr>
        <p:blipFill>
          <a:blip r:embed="rId3"/>
          <a:stretch>
            <a:fillRect/>
          </a:stretch>
        </p:blipFill>
        <p:spPr>
          <a:xfrm>
            <a:off x="935253" y="2960820"/>
            <a:ext cx="3609975" cy="2752725"/>
          </a:xfrm>
          <a:prstGeom prst="rect">
            <a:avLst/>
          </a:prstGeom>
        </p:spPr>
      </p:pic>
    </p:spTree>
    <p:extLst>
      <p:ext uri="{BB962C8B-B14F-4D97-AF65-F5344CB8AC3E}">
        <p14:creationId xmlns:p14="http://schemas.microsoft.com/office/powerpoint/2010/main" val="37398307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AD299-7B46-402F-B299-CB7B64788554}"/>
              </a:ext>
            </a:extLst>
          </p:cNvPr>
          <p:cNvSpPr>
            <a:spLocks noGrp="1"/>
          </p:cNvSpPr>
          <p:nvPr>
            <p:ph type="title"/>
          </p:nvPr>
        </p:nvSpPr>
        <p:spPr>
          <a:xfrm>
            <a:off x="657014" y="375920"/>
            <a:ext cx="8596668" cy="1320800"/>
          </a:xfrm>
        </p:spPr>
        <p:txBody>
          <a:bodyPr/>
          <a:lstStyle/>
          <a:p>
            <a:r>
              <a:rPr lang="en-IN" dirty="0">
                <a:solidFill>
                  <a:srgbClr val="C00000"/>
                </a:solidFill>
              </a:rPr>
              <a:t>2. Non-Functional Testing</a:t>
            </a:r>
          </a:p>
        </p:txBody>
      </p:sp>
      <p:sp>
        <p:nvSpPr>
          <p:cNvPr id="4" name="Content Placeholder 3">
            <a:extLst>
              <a:ext uri="{FF2B5EF4-FFF2-40B4-BE49-F238E27FC236}">
                <a16:creationId xmlns:a16="http://schemas.microsoft.com/office/drawing/2014/main" id="{244B06B4-81F5-4566-90C7-4EA45D4EF02F}"/>
              </a:ext>
            </a:extLst>
          </p:cNvPr>
          <p:cNvSpPr>
            <a:spLocks noGrp="1"/>
          </p:cNvSpPr>
          <p:nvPr>
            <p:ph idx="1"/>
          </p:nvPr>
        </p:nvSpPr>
        <p:spPr>
          <a:xfrm>
            <a:off x="1245503" y="1393627"/>
            <a:ext cx="9805955" cy="3880773"/>
          </a:xfrm>
        </p:spPr>
        <p:txBody>
          <a:bodyPr/>
          <a:lstStyle/>
          <a:p>
            <a:pPr>
              <a:lnSpc>
                <a:spcPct val="150000"/>
              </a:lnSpc>
            </a:pPr>
            <a:r>
              <a:rPr lang="en-IN" dirty="0"/>
              <a:t>To </a:t>
            </a:r>
            <a:r>
              <a:rPr lang="en-US" dirty="0"/>
              <a:t>check </a:t>
            </a:r>
            <a:r>
              <a:rPr lang="en-US" b="1" dirty="0"/>
              <a:t>non-functional</a:t>
            </a:r>
            <a:r>
              <a:rPr lang="en-US" dirty="0"/>
              <a:t> aspects (performance, usability, reliability, </a:t>
            </a:r>
            <a:r>
              <a:rPr lang="en-US" dirty="0" err="1"/>
              <a:t>etc</a:t>
            </a:r>
            <a:r>
              <a:rPr lang="en-US" dirty="0"/>
              <a:t>) of a software application. </a:t>
            </a:r>
          </a:p>
          <a:p>
            <a:pPr>
              <a:lnSpc>
                <a:spcPct val="150000"/>
              </a:lnSpc>
            </a:pPr>
            <a:r>
              <a:rPr lang="en-US" dirty="0"/>
              <a:t>It is designed to </a:t>
            </a:r>
            <a:r>
              <a:rPr lang="en-US" b="1" dirty="0"/>
              <a:t>test</a:t>
            </a:r>
            <a:r>
              <a:rPr lang="en-US" dirty="0"/>
              <a:t> the readiness of a system as per </a:t>
            </a:r>
            <a:r>
              <a:rPr lang="en-US" b="1" dirty="0"/>
              <a:t>nonfunctional</a:t>
            </a:r>
            <a:r>
              <a:rPr lang="en-US" dirty="0"/>
              <a:t> parameters which are never addressed by functional </a:t>
            </a:r>
            <a:r>
              <a:rPr lang="en-US" b="1" dirty="0"/>
              <a:t>testing</a:t>
            </a:r>
            <a:endParaRPr lang="en-IN" dirty="0"/>
          </a:p>
        </p:txBody>
      </p:sp>
      <p:pic>
        <p:nvPicPr>
          <p:cNvPr id="5" name="Picture 4" descr="Software Testing: Functional vs Non-Functional - Colin But - Medium">
            <a:extLst>
              <a:ext uri="{FF2B5EF4-FFF2-40B4-BE49-F238E27FC236}">
                <a16:creationId xmlns:a16="http://schemas.microsoft.com/office/drawing/2014/main" id="{2CA5E1CA-4E7A-4F4A-AF75-0BEE99EA49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3510" y="3552131"/>
            <a:ext cx="5539480" cy="3231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0957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5CB3F-0D3C-47DB-B240-772EC745A7E9}"/>
              </a:ext>
            </a:extLst>
          </p:cNvPr>
          <p:cNvSpPr>
            <a:spLocks noGrp="1"/>
          </p:cNvSpPr>
          <p:nvPr>
            <p:ph type="title"/>
          </p:nvPr>
        </p:nvSpPr>
        <p:spPr/>
        <p:txBody>
          <a:bodyPr/>
          <a:lstStyle/>
          <a:p>
            <a:r>
              <a:rPr lang="en-IN" dirty="0">
                <a:solidFill>
                  <a:srgbClr val="C00000"/>
                </a:solidFill>
              </a:rPr>
              <a:t>3. Maintenance  </a:t>
            </a:r>
          </a:p>
        </p:txBody>
      </p:sp>
      <p:sp>
        <p:nvSpPr>
          <p:cNvPr id="3" name="Content Placeholder 2">
            <a:extLst>
              <a:ext uri="{FF2B5EF4-FFF2-40B4-BE49-F238E27FC236}">
                <a16:creationId xmlns:a16="http://schemas.microsoft.com/office/drawing/2014/main" id="{605F838B-7F51-4F1E-BC50-B92DF24628A7}"/>
              </a:ext>
            </a:extLst>
          </p:cNvPr>
          <p:cNvSpPr>
            <a:spLocks noGrp="1"/>
          </p:cNvSpPr>
          <p:nvPr>
            <p:ph idx="1"/>
          </p:nvPr>
        </p:nvSpPr>
        <p:spPr>
          <a:xfrm>
            <a:off x="3151573" y="1823238"/>
            <a:ext cx="3346881" cy="3880773"/>
          </a:xfrm>
        </p:spPr>
        <p:txBody>
          <a:bodyPr/>
          <a:lstStyle/>
          <a:p>
            <a:endParaRPr lang="en-IN" dirty="0"/>
          </a:p>
          <a:p>
            <a:r>
              <a:rPr lang="en-IN" sz="2800" dirty="0"/>
              <a:t>Regression Test </a:t>
            </a:r>
          </a:p>
          <a:p>
            <a:pPr marL="457200" lvl="1" indent="0">
              <a:buNone/>
            </a:pPr>
            <a:r>
              <a:rPr lang="en-IN" dirty="0"/>
              <a:t> 	Slide No: 182</a:t>
            </a:r>
          </a:p>
        </p:txBody>
      </p:sp>
      <p:pic>
        <p:nvPicPr>
          <p:cNvPr id="5" name="Picture 2" descr="Issue? Crisis? What's The Difference and Why Is It Important ...">
            <a:extLst>
              <a:ext uri="{FF2B5EF4-FFF2-40B4-BE49-F238E27FC236}">
                <a16:creationId xmlns:a16="http://schemas.microsoft.com/office/drawing/2014/main" id="{F6A17511-D151-4FD1-9890-574964EAC4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7599" y="3429000"/>
            <a:ext cx="1860949" cy="1682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01687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400" b="1" dirty="0">
                <a:solidFill>
                  <a:srgbClr val="0070C0"/>
                </a:solidFill>
              </a:rPr>
              <a:t>18. Manual Testing (</a:t>
            </a:r>
            <a:r>
              <a:rPr lang="en-IN" sz="4400" b="1" dirty="0">
                <a:solidFill>
                  <a:srgbClr val="C00000"/>
                </a:solidFill>
              </a:rPr>
              <a:t>Functional</a:t>
            </a:r>
            <a:r>
              <a:rPr lang="en-IN" sz="4400" b="1" dirty="0">
                <a:solidFill>
                  <a:srgbClr val="0070C0"/>
                </a:solidFill>
              </a:rPr>
              <a:t>)</a:t>
            </a:r>
            <a:endParaRPr lang="en-IN" sz="4400" dirty="0"/>
          </a:p>
        </p:txBody>
      </p:sp>
      <p:sp>
        <p:nvSpPr>
          <p:cNvPr id="3" name="Content Placeholder 2"/>
          <p:cNvSpPr>
            <a:spLocks noGrp="1"/>
          </p:cNvSpPr>
          <p:nvPr>
            <p:ph idx="1"/>
          </p:nvPr>
        </p:nvSpPr>
        <p:spPr>
          <a:xfrm>
            <a:off x="883812" y="1777131"/>
            <a:ext cx="8596668" cy="3880773"/>
          </a:xfrm>
        </p:spPr>
        <p:txBody>
          <a:bodyPr/>
          <a:lstStyle/>
          <a:p>
            <a:pPr>
              <a:lnSpc>
                <a:spcPct val="150000"/>
              </a:lnSpc>
            </a:pPr>
            <a:r>
              <a:rPr lang="en-IN" dirty="0"/>
              <a:t>It is a type of software testing where testers manually test cases without using any automation tools.</a:t>
            </a:r>
          </a:p>
          <a:p>
            <a:pPr>
              <a:lnSpc>
                <a:spcPct val="150000"/>
              </a:lnSpc>
            </a:pPr>
            <a:r>
              <a:rPr lang="en-IN" dirty="0"/>
              <a:t>It is most primitive of all testing types and helps to find bugs in the software system.</a:t>
            </a:r>
          </a:p>
          <a:p>
            <a:pPr>
              <a:lnSpc>
                <a:spcPct val="150000"/>
              </a:lnSpc>
            </a:pPr>
            <a:r>
              <a:rPr lang="en-IN" dirty="0"/>
              <a:t>Any new application must be manually tested before its testing can be automated.</a:t>
            </a:r>
          </a:p>
          <a:p>
            <a:pPr>
              <a:lnSpc>
                <a:spcPct val="150000"/>
              </a:lnSpc>
            </a:pPr>
            <a:r>
              <a:rPr lang="en-IN" dirty="0"/>
              <a:t>Manual testing requires more effort but is necessary to check automation feasibility.</a:t>
            </a:r>
          </a:p>
          <a:p>
            <a:endParaRPr lang="en-IN" dirty="0"/>
          </a:p>
        </p:txBody>
      </p:sp>
      <p:pic>
        <p:nvPicPr>
          <p:cNvPr id="4098" name="Picture 2" descr="Testing techniques for better manual testing - Leaseweb labs">
            <a:extLst>
              <a:ext uri="{FF2B5EF4-FFF2-40B4-BE49-F238E27FC236}">
                <a16:creationId xmlns:a16="http://schemas.microsoft.com/office/drawing/2014/main" id="{F5A73026-8ACF-4190-8CDA-48A1A72AA7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4002" y="1800225"/>
            <a:ext cx="2917998" cy="32575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26237"/>
          </a:xfrm>
        </p:spPr>
        <p:txBody>
          <a:bodyPr/>
          <a:lstStyle/>
          <a:p>
            <a:r>
              <a:rPr lang="en-IN" dirty="0">
                <a:solidFill>
                  <a:srgbClr val="C00000"/>
                </a:solidFill>
              </a:rPr>
              <a:t>Techniques in Manual testing</a:t>
            </a:r>
          </a:p>
        </p:txBody>
      </p:sp>
      <p:pic>
        <p:nvPicPr>
          <p:cNvPr id="5" name="Picture 4"/>
          <p:cNvPicPr>
            <a:picLocks noChangeAspect="1"/>
          </p:cNvPicPr>
          <p:nvPr/>
        </p:nvPicPr>
        <p:blipFill>
          <a:blip r:embed="rId2"/>
          <a:stretch>
            <a:fillRect/>
          </a:stretch>
        </p:blipFill>
        <p:spPr>
          <a:xfrm>
            <a:off x="3171825" y="1814975"/>
            <a:ext cx="4933950" cy="45720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How to perform a Test:</a:t>
            </a:r>
          </a:p>
        </p:txBody>
      </p:sp>
      <p:sp>
        <p:nvSpPr>
          <p:cNvPr id="3" name="Content Placeholder 2"/>
          <p:cNvSpPr>
            <a:spLocks noGrp="1"/>
          </p:cNvSpPr>
          <p:nvPr>
            <p:ph idx="1"/>
          </p:nvPr>
        </p:nvSpPr>
        <p:spPr>
          <a:xfrm>
            <a:off x="801622" y="1681195"/>
            <a:ext cx="8596668" cy="3880773"/>
          </a:xfrm>
        </p:spPr>
        <p:txBody>
          <a:bodyPr/>
          <a:lstStyle/>
          <a:p>
            <a:pPr>
              <a:lnSpc>
                <a:spcPct val="150000"/>
              </a:lnSpc>
            </a:pPr>
            <a:r>
              <a:rPr lang="en-IN" dirty="0"/>
              <a:t>1. Read and understand the software project documentation / guides</a:t>
            </a:r>
          </a:p>
          <a:p>
            <a:pPr>
              <a:lnSpc>
                <a:spcPct val="150000"/>
              </a:lnSpc>
            </a:pPr>
            <a:r>
              <a:rPr lang="en-IN" dirty="0"/>
              <a:t>2. Draft Test cases that cover all the requirements mentioned in the documentation</a:t>
            </a:r>
          </a:p>
          <a:p>
            <a:pPr>
              <a:lnSpc>
                <a:spcPct val="150000"/>
              </a:lnSpc>
            </a:pPr>
            <a:r>
              <a:rPr lang="en-IN" dirty="0"/>
              <a:t>3. Review the test cases with Team Lead, Client</a:t>
            </a:r>
          </a:p>
          <a:p>
            <a:pPr>
              <a:lnSpc>
                <a:spcPct val="150000"/>
              </a:lnSpc>
            </a:pPr>
            <a:r>
              <a:rPr lang="en-IN" dirty="0"/>
              <a:t>4. Execute the test cases </a:t>
            </a:r>
          </a:p>
          <a:p>
            <a:pPr>
              <a:lnSpc>
                <a:spcPct val="150000"/>
              </a:lnSpc>
            </a:pPr>
            <a:r>
              <a:rPr lang="en-IN" dirty="0"/>
              <a:t>5. Report Bugs</a:t>
            </a:r>
          </a:p>
          <a:p>
            <a:pPr>
              <a:lnSpc>
                <a:spcPct val="150000"/>
              </a:lnSpc>
            </a:pPr>
            <a:r>
              <a:rPr lang="en-IN" dirty="0"/>
              <a:t>6. After bugs fixed, execute failed test cases.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IN" dirty="0">
                <a:solidFill>
                  <a:srgbClr val="C00000"/>
                </a:solidFill>
              </a:rPr>
              <a:t>Software Testing Levels (Hierarchy)</a:t>
            </a:r>
          </a:p>
        </p:txBody>
      </p:sp>
      <p:pic>
        <p:nvPicPr>
          <p:cNvPr id="10" name="Content Placeholder 9"/>
          <p:cNvPicPr>
            <a:picLocks noGrp="1" noChangeAspect="1"/>
          </p:cNvPicPr>
          <p:nvPr>
            <p:ph idx="1"/>
          </p:nvPr>
        </p:nvPicPr>
        <p:blipFill>
          <a:blip r:embed="rId2"/>
          <a:stretch>
            <a:fillRect/>
          </a:stretch>
        </p:blipFill>
        <p:spPr>
          <a:xfrm>
            <a:off x="2213769" y="2410619"/>
            <a:ext cx="5524500" cy="3381375"/>
          </a:xfr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IN" dirty="0">
                <a:solidFill>
                  <a:srgbClr val="C00000"/>
                </a:solidFill>
              </a:rPr>
              <a:t>1. Unit Testing</a:t>
            </a:r>
          </a:p>
        </p:txBody>
      </p:sp>
      <p:sp>
        <p:nvSpPr>
          <p:cNvPr id="8" name="Content Placeholder 7"/>
          <p:cNvSpPr>
            <a:spLocks noGrp="1"/>
          </p:cNvSpPr>
          <p:nvPr>
            <p:ph idx="1"/>
          </p:nvPr>
        </p:nvSpPr>
        <p:spPr>
          <a:xfrm>
            <a:off x="677334" y="1322773"/>
            <a:ext cx="8596668" cy="4718589"/>
          </a:xfrm>
        </p:spPr>
        <p:txBody>
          <a:bodyPr/>
          <a:lstStyle/>
          <a:p>
            <a:pPr>
              <a:lnSpc>
                <a:spcPct val="150000"/>
              </a:lnSpc>
            </a:pPr>
            <a:endParaRPr lang="en-IN" dirty="0"/>
          </a:p>
          <a:p>
            <a:pPr>
              <a:lnSpc>
                <a:spcPct val="150000"/>
              </a:lnSpc>
            </a:pPr>
            <a:r>
              <a:rPr lang="en-IN" dirty="0"/>
              <a:t>Individual units or components of a software are tested</a:t>
            </a:r>
          </a:p>
          <a:p>
            <a:pPr>
              <a:lnSpc>
                <a:spcPct val="150000"/>
              </a:lnSpc>
            </a:pPr>
            <a:r>
              <a:rPr lang="en-IN" dirty="0"/>
              <a:t>It is done during the development of application by developers</a:t>
            </a:r>
          </a:p>
          <a:p>
            <a:pPr>
              <a:lnSpc>
                <a:spcPct val="150000"/>
              </a:lnSpc>
            </a:pPr>
            <a:r>
              <a:rPr lang="en-IN" dirty="0"/>
              <a:t>A unit may be an individual function, method, procedure, module, or object</a:t>
            </a:r>
          </a:p>
          <a:p>
            <a:pPr>
              <a:lnSpc>
                <a:spcPct val="150000"/>
              </a:lnSpc>
            </a:pPr>
            <a:endParaRPr lang="en-IN" dirty="0"/>
          </a:p>
          <a:p>
            <a:pPr marL="0" indent="0">
              <a:lnSpc>
                <a:spcPct val="150000"/>
              </a:lnSpc>
              <a:buNone/>
            </a:pPr>
            <a:r>
              <a:rPr lang="en-IN" dirty="0"/>
              <a:t>			</a:t>
            </a:r>
            <a:r>
              <a:rPr lang="en-IN" sz="2000" u="sng" dirty="0"/>
              <a:t>Tools</a:t>
            </a:r>
            <a:endParaRPr lang="en-IN" u="sng" dirty="0"/>
          </a:p>
          <a:p>
            <a:pPr marL="0" indent="0">
              <a:lnSpc>
                <a:spcPct val="150000"/>
              </a:lnSpc>
              <a:buNone/>
            </a:pPr>
            <a:r>
              <a:rPr lang="en-IN" dirty="0"/>
              <a:t>			JUnit</a:t>
            </a:r>
          </a:p>
          <a:p>
            <a:pPr marL="0" indent="0">
              <a:lnSpc>
                <a:spcPct val="150000"/>
              </a:lnSpc>
              <a:buNone/>
            </a:pPr>
            <a:r>
              <a:rPr lang="en-IN" dirty="0"/>
              <a:t>			</a:t>
            </a:r>
            <a:r>
              <a:rPr lang="en-IN" dirty="0" err="1"/>
              <a:t>NUnit</a:t>
            </a:r>
            <a:endParaRPr lang="en-IN" dirty="0"/>
          </a:p>
          <a:p>
            <a:pPr>
              <a:lnSpc>
                <a:spcPct val="150000"/>
              </a:lnSpc>
            </a:pPr>
            <a:endParaRPr lang="en-IN" dirty="0"/>
          </a:p>
        </p:txBody>
      </p:sp>
      <p:pic>
        <p:nvPicPr>
          <p:cNvPr id="3" name="Picture 2">
            <a:extLst>
              <a:ext uri="{FF2B5EF4-FFF2-40B4-BE49-F238E27FC236}">
                <a16:creationId xmlns:a16="http://schemas.microsoft.com/office/drawing/2014/main" id="{3B4AF276-4F6C-4152-B49E-35DEC8C93C8C}"/>
              </a:ext>
            </a:extLst>
          </p:cNvPr>
          <p:cNvPicPr>
            <a:picLocks noChangeAspect="1"/>
          </p:cNvPicPr>
          <p:nvPr/>
        </p:nvPicPr>
        <p:blipFill>
          <a:blip r:embed="rId2"/>
          <a:stretch>
            <a:fillRect/>
          </a:stretch>
        </p:blipFill>
        <p:spPr>
          <a:xfrm>
            <a:off x="4217949" y="3429000"/>
            <a:ext cx="2762250" cy="3095625"/>
          </a:xfrm>
          <a:prstGeom prst="rect">
            <a:avLst/>
          </a:prstGeom>
        </p:spPr>
      </p:pic>
      <p:pic>
        <p:nvPicPr>
          <p:cNvPr id="5" name="Picture 4">
            <a:extLst>
              <a:ext uri="{FF2B5EF4-FFF2-40B4-BE49-F238E27FC236}">
                <a16:creationId xmlns:a16="http://schemas.microsoft.com/office/drawing/2014/main" id="{8AB67F51-76BC-4274-A21F-F67EAD129721}"/>
              </a:ext>
            </a:extLst>
          </p:cNvPr>
          <p:cNvPicPr>
            <a:picLocks noChangeAspect="1"/>
          </p:cNvPicPr>
          <p:nvPr/>
        </p:nvPicPr>
        <p:blipFill>
          <a:blip r:embed="rId3"/>
          <a:stretch>
            <a:fillRect/>
          </a:stretch>
        </p:blipFill>
        <p:spPr>
          <a:xfrm>
            <a:off x="6980199" y="3703371"/>
            <a:ext cx="2254474" cy="2624987"/>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C00000"/>
                </a:solidFill>
              </a:rPr>
              <a:t>2. Integration Test</a:t>
            </a:r>
          </a:p>
        </p:txBody>
      </p:sp>
      <p:sp>
        <p:nvSpPr>
          <p:cNvPr id="3" name="Content Placeholder 2"/>
          <p:cNvSpPr>
            <a:spLocks noGrp="1"/>
          </p:cNvSpPr>
          <p:nvPr>
            <p:ph idx="1"/>
          </p:nvPr>
        </p:nvSpPr>
        <p:spPr>
          <a:xfrm>
            <a:off x="677334" y="1686561"/>
            <a:ext cx="8596668" cy="4354802"/>
          </a:xfrm>
        </p:spPr>
        <p:txBody>
          <a:bodyPr/>
          <a:lstStyle/>
          <a:p>
            <a:pPr>
              <a:lnSpc>
                <a:spcPct val="150000"/>
              </a:lnSpc>
            </a:pPr>
            <a:endParaRPr lang="en-IN" sz="700" dirty="0"/>
          </a:p>
          <a:p>
            <a:pPr>
              <a:lnSpc>
                <a:spcPct val="150000"/>
              </a:lnSpc>
            </a:pPr>
            <a:r>
              <a:rPr lang="en-IN" dirty="0"/>
              <a:t>Software modules are integrated logically and tested as a group</a:t>
            </a:r>
          </a:p>
          <a:p>
            <a:pPr>
              <a:lnSpc>
                <a:spcPct val="150000"/>
              </a:lnSpc>
            </a:pPr>
            <a:r>
              <a:rPr lang="en-IN" dirty="0"/>
              <a:t>It focuses mainly on the interfaces and flow of data/information between the modules</a:t>
            </a:r>
          </a:p>
          <a:p>
            <a:pPr marL="0" indent="0">
              <a:lnSpc>
                <a:spcPct val="150000"/>
              </a:lnSpc>
              <a:buNone/>
            </a:pPr>
            <a:r>
              <a:rPr lang="en-IN" u="sng" dirty="0"/>
              <a:t>Example</a:t>
            </a:r>
            <a:r>
              <a:rPr lang="en-IN" dirty="0"/>
              <a:t>:</a:t>
            </a:r>
          </a:p>
          <a:p>
            <a:pPr>
              <a:lnSpc>
                <a:spcPct val="150000"/>
              </a:lnSpc>
            </a:pPr>
            <a:r>
              <a:rPr lang="en-IN" dirty="0"/>
              <a:t>An application has 3 modules:</a:t>
            </a:r>
          </a:p>
          <a:p>
            <a:pPr>
              <a:lnSpc>
                <a:spcPct val="150000"/>
              </a:lnSpc>
            </a:pPr>
            <a:r>
              <a:rPr lang="en-IN" dirty="0"/>
              <a:t>Login Page, Mail box, Delete emails</a:t>
            </a:r>
          </a:p>
        </p:txBody>
      </p:sp>
      <p:pic>
        <p:nvPicPr>
          <p:cNvPr id="9218" name="Picture 2" descr="Spin off Investing - TCI Ltd - Tankrich">
            <a:extLst>
              <a:ext uri="{FF2B5EF4-FFF2-40B4-BE49-F238E27FC236}">
                <a16:creationId xmlns:a16="http://schemas.microsoft.com/office/drawing/2014/main" id="{9E4C9039-B217-4426-9FF5-679BC6F389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5668" y="3115597"/>
            <a:ext cx="4989871" cy="37424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C00000"/>
                </a:solidFill>
              </a:rPr>
              <a:t>3. System Testing</a:t>
            </a:r>
          </a:p>
        </p:txBody>
      </p:sp>
      <p:pic>
        <p:nvPicPr>
          <p:cNvPr id="10242" name="Picture 2" descr="Government contract record view – One view of contract data ...">
            <a:extLst>
              <a:ext uri="{FF2B5EF4-FFF2-40B4-BE49-F238E27FC236}">
                <a16:creationId xmlns:a16="http://schemas.microsoft.com/office/drawing/2014/main" id="{71304196-3B05-4CEE-A8FD-B3EBF01D37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5652" y="2406447"/>
            <a:ext cx="5709367" cy="428500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C5E5C559-B56E-43CF-A4AD-B90917105B4A}"/>
              </a:ext>
            </a:extLst>
          </p:cNvPr>
          <p:cNvSpPr txBox="1">
            <a:spLocks/>
          </p:cNvSpPr>
          <p:nvPr/>
        </p:nvSpPr>
        <p:spPr>
          <a:xfrm>
            <a:off x="2683115" y="1509254"/>
            <a:ext cx="7630924" cy="120445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pPr>
              <a:lnSpc>
                <a:spcPct val="150000"/>
              </a:lnSpc>
            </a:pPr>
            <a:r>
              <a:rPr lang="en-IN" dirty="0"/>
              <a:t>It validates the complete and fully integrated software product</a:t>
            </a:r>
          </a:p>
          <a:p>
            <a:pPr>
              <a:lnSpc>
                <a:spcPct val="150000"/>
              </a:lnSpc>
            </a:pPr>
            <a:r>
              <a:rPr lang="en-IN" dirty="0"/>
              <a:t>Purpose is evaluate the end-to-end system specifications</a:t>
            </a:r>
          </a:p>
          <a:p>
            <a:endParaRPr lang="en-IN" sz="200" dirty="0"/>
          </a:p>
          <a:p>
            <a:endParaRPr lang="en-IN" sz="900" dirty="0"/>
          </a:p>
          <a:p>
            <a:pPr marL="0" indent="0">
              <a:buFont typeface="Wingdings 3" panose="05040102010807070707" charset="2"/>
              <a:buNone/>
            </a:pPr>
            <a:endParaRPr lang="en-IN" dirty="0"/>
          </a:p>
        </p:txBody>
      </p:sp>
      <p:sp>
        <p:nvSpPr>
          <p:cNvPr id="7" name="Content Placeholder 2">
            <a:extLst>
              <a:ext uri="{FF2B5EF4-FFF2-40B4-BE49-F238E27FC236}">
                <a16:creationId xmlns:a16="http://schemas.microsoft.com/office/drawing/2014/main" id="{C7430141-0E91-4C3B-90D7-5D95920CBD87}"/>
              </a:ext>
            </a:extLst>
          </p:cNvPr>
          <p:cNvSpPr txBox="1">
            <a:spLocks/>
          </p:cNvSpPr>
          <p:nvPr/>
        </p:nvSpPr>
        <p:spPr>
          <a:xfrm>
            <a:off x="677334" y="2827593"/>
            <a:ext cx="4917221" cy="326840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pPr marL="0" indent="0">
              <a:buNone/>
            </a:pPr>
            <a:endParaRPr lang="en-IN" sz="900" dirty="0"/>
          </a:p>
          <a:p>
            <a:pPr marL="0" indent="0" algn="ctr">
              <a:buNone/>
            </a:pPr>
            <a:r>
              <a:rPr lang="en-IN" u="sng" dirty="0"/>
              <a:t>Different Types of System Testing</a:t>
            </a:r>
          </a:p>
          <a:p>
            <a:pPr marL="0" indent="0" algn="ctr">
              <a:buFont typeface="Wingdings 3" panose="05040102010807070707" charset="2"/>
              <a:buNone/>
            </a:pPr>
            <a:r>
              <a:rPr lang="en-IN" dirty="0"/>
              <a:t>Smoke Test,</a:t>
            </a:r>
          </a:p>
          <a:p>
            <a:pPr marL="0" indent="0" algn="ctr">
              <a:buFont typeface="Wingdings 3" panose="05040102010807070707" charset="2"/>
              <a:buNone/>
            </a:pPr>
            <a:r>
              <a:rPr lang="en-IN" dirty="0"/>
              <a:t>Sanity Test,</a:t>
            </a:r>
          </a:p>
          <a:p>
            <a:pPr marL="0" indent="0" algn="ctr">
              <a:buFont typeface="Wingdings 3" panose="05040102010807070707" charset="2"/>
              <a:buNone/>
            </a:pPr>
            <a:r>
              <a:rPr lang="en-IN" dirty="0"/>
              <a:t>Regression Test,</a:t>
            </a:r>
          </a:p>
          <a:p>
            <a:pPr marL="0" indent="0" algn="ctr">
              <a:buFont typeface="Wingdings 3" panose="05040102010807070707" charset="2"/>
              <a:buNone/>
            </a:pPr>
            <a:r>
              <a:rPr lang="en-IN" dirty="0"/>
              <a:t>Black Box,</a:t>
            </a:r>
          </a:p>
          <a:p>
            <a:pPr marL="0" indent="0" algn="ctr">
              <a:buFont typeface="Wingdings 3" panose="05040102010807070707" charset="2"/>
              <a:buNone/>
            </a:pPr>
            <a:r>
              <a:rPr lang="en-IN" dirty="0"/>
              <a:t>White Box,</a:t>
            </a:r>
          </a:p>
          <a:p>
            <a:pPr marL="0" indent="0" algn="ctr">
              <a:buFont typeface="Wingdings 3" panose="05040102010807070707" charset="2"/>
              <a:buNone/>
            </a:pPr>
            <a:r>
              <a:rPr lang="en-IN" dirty="0"/>
              <a:t>User Acceptance Test, </a:t>
            </a:r>
          </a:p>
          <a:p>
            <a:pPr marL="0" indent="0" algn="ctr">
              <a:buFont typeface="Wingdings 3" panose="05040102010807070707" charset="2"/>
              <a:buNone/>
            </a:pP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021"/>
            <a:ext cx="12192000" cy="1292772"/>
          </a:xfrm>
        </p:spPr>
        <p:txBody>
          <a:bodyPr>
            <a:normAutofit fontScale="90000"/>
          </a:bodyPr>
          <a:lstStyle/>
          <a:p>
            <a:pPr>
              <a:lnSpc>
                <a:spcPct val="150000"/>
              </a:lnSpc>
            </a:pPr>
            <a:r>
              <a:rPr lang="en-IN" sz="4900" b="1" dirty="0">
                <a:solidFill>
                  <a:srgbClr val="0070C0"/>
                </a:solidFill>
              </a:rPr>
              <a:t>									17. STLC</a:t>
            </a:r>
            <a:br>
              <a:rPr lang="en-IN" sz="4900" b="1" dirty="0">
                <a:solidFill>
                  <a:srgbClr val="0070C0"/>
                </a:solidFill>
              </a:rPr>
            </a:br>
            <a:r>
              <a:rPr lang="en-IN" sz="4900" b="1" dirty="0">
                <a:solidFill>
                  <a:srgbClr val="0070C0"/>
                </a:solidFill>
              </a:rPr>
              <a:t>						</a:t>
            </a:r>
            <a:r>
              <a:rPr lang="en-IN" u="sng" dirty="0">
                <a:solidFill>
                  <a:srgbClr val="FF0000"/>
                </a:solidFill>
              </a:rPr>
              <a:t>Software Testing Life Cycle</a:t>
            </a:r>
            <a:endParaRPr lang="en-IN" sz="4400" u="sng" dirty="0">
              <a:solidFill>
                <a:srgbClr val="FF0000"/>
              </a:solidFill>
            </a:endParaRPr>
          </a:p>
        </p:txBody>
      </p:sp>
      <p:pic>
        <p:nvPicPr>
          <p:cNvPr id="5" name="Content Placeholder 4"/>
          <p:cNvPicPr>
            <a:picLocks noGrp="1" noChangeAspect="1"/>
          </p:cNvPicPr>
          <p:nvPr>
            <p:ph idx="1"/>
          </p:nvPr>
        </p:nvPicPr>
        <p:blipFill>
          <a:blip r:embed="rId2"/>
          <a:stretch>
            <a:fillRect/>
          </a:stretch>
        </p:blipFill>
        <p:spPr>
          <a:xfrm>
            <a:off x="0" y="2364828"/>
            <a:ext cx="12192000" cy="4493172"/>
          </a:xfrm>
        </p:spPr>
      </p:pic>
      <p:pic>
        <p:nvPicPr>
          <p:cNvPr id="4" name="Picture 3"/>
          <p:cNvPicPr>
            <a:picLocks noChangeAspect="1"/>
          </p:cNvPicPr>
          <p:nvPr/>
        </p:nvPicPr>
        <p:blipFill>
          <a:blip r:embed="rId3"/>
          <a:stretch>
            <a:fillRect/>
          </a:stretch>
        </p:blipFill>
        <p:spPr>
          <a:xfrm>
            <a:off x="8303173" y="0"/>
            <a:ext cx="3888827" cy="2364828"/>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Black Box Testing</a:t>
            </a:r>
          </a:p>
        </p:txBody>
      </p:sp>
      <p:pic>
        <p:nvPicPr>
          <p:cNvPr id="5" name="Picture 4">
            <a:extLst>
              <a:ext uri="{FF2B5EF4-FFF2-40B4-BE49-F238E27FC236}">
                <a16:creationId xmlns:a16="http://schemas.microsoft.com/office/drawing/2014/main" id="{F9AF821C-1C5C-4C45-8E13-AB32C89BEAAC}"/>
              </a:ext>
            </a:extLst>
          </p:cNvPr>
          <p:cNvPicPr>
            <a:picLocks noChangeAspect="1"/>
          </p:cNvPicPr>
          <p:nvPr/>
        </p:nvPicPr>
        <p:blipFill>
          <a:blip r:embed="rId2"/>
          <a:stretch>
            <a:fillRect/>
          </a:stretch>
        </p:blipFill>
        <p:spPr>
          <a:xfrm>
            <a:off x="4351696" y="3839599"/>
            <a:ext cx="2800350" cy="685800"/>
          </a:xfrm>
          <a:prstGeom prst="rect">
            <a:avLst/>
          </a:prstGeom>
        </p:spPr>
      </p:pic>
      <p:pic>
        <p:nvPicPr>
          <p:cNvPr id="7" name="Picture 6">
            <a:extLst>
              <a:ext uri="{FF2B5EF4-FFF2-40B4-BE49-F238E27FC236}">
                <a16:creationId xmlns:a16="http://schemas.microsoft.com/office/drawing/2014/main" id="{46F9F88A-6C47-4D5C-ADC0-274565223C8A}"/>
              </a:ext>
            </a:extLst>
          </p:cNvPr>
          <p:cNvPicPr>
            <a:picLocks noChangeAspect="1"/>
          </p:cNvPicPr>
          <p:nvPr/>
        </p:nvPicPr>
        <p:blipFill>
          <a:blip r:embed="rId2"/>
          <a:stretch>
            <a:fillRect/>
          </a:stretch>
        </p:blipFill>
        <p:spPr>
          <a:xfrm>
            <a:off x="5305898" y="5982878"/>
            <a:ext cx="2800350" cy="835844"/>
          </a:xfrm>
          <a:prstGeom prst="rect">
            <a:avLst/>
          </a:prstGeom>
        </p:spPr>
      </p:pic>
      <p:sp>
        <p:nvSpPr>
          <p:cNvPr id="9" name="Content Placeholder 2">
            <a:extLst>
              <a:ext uri="{FF2B5EF4-FFF2-40B4-BE49-F238E27FC236}">
                <a16:creationId xmlns:a16="http://schemas.microsoft.com/office/drawing/2014/main" id="{0F4FC028-0486-4F6B-97F9-B193A6D7AB64}"/>
              </a:ext>
            </a:extLst>
          </p:cNvPr>
          <p:cNvSpPr txBox="1">
            <a:spLocks/>
          </p:cNvSpPr>
          <p:nvPr/>
        </p:nvSpPr>
        <p:spPr>
          <a:xfrm>
            <a:off x="1205919" y="1509204"/>
            <a:ext cx="9091904" cy="489159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pPr>
              <a:lnSpc>
                <a:spcPct val="120000"/>
              </a:lnSpc>
            </a:pPr>
            <a:r>
              <a:rPr lang="en-US" i="1" dirty="0"/>
              <a:t>It </a:t>
            </a:r>
            <a:r>
              <a:rPr lang="en-US" dirty="0"/>
              <a:t>is tested </a:t>
            </a:r>
            <a:r>
              <a:rPr lang="en-US" b="1" dirty="0"/>
              <a:t>without looking</a:t>
            </a:r>
          </a:p>
          <a:p>
            <a:pPr marL="0" indent="0">
              <a:lnSpc>
                <a:spcPct val="120000"/>
              </a:lnSpc>
              <a:buNone/>
            </a:pPr>
            <a:r>
              <a:rPr lang="en-US" dirty="0"/>
              <a:t>			 at the </a:t>
            </a:r>
            <a:r>
              <a:rPr lang="en-US" u="sng" dirty="0"/>
              <a:t>internal code structure</a:t>
            </a:r>
            <a:r>
              <a:rPr lang="en-US" dirty="0"/>
              <a:t>,</a:t>
            </a:r>
          </a:p>
          <a:p>
            <a:pPr marL="0" indent="0">
              <a:lnSpc>
                <a:spcPct val="120000"/>
              </a:lnSpc>
              <a:buNone/>
            </a:pPr>
            <a:r>
              <a:rPr lang="en-US" dirty="0"/>
              <a:t>			 </a:t>
            </a:r>
            <a:r>
              <a:rPr lang="en-US" u="sng" dirty="0"/>
              <a:t>implementation details </a:t>
            </a:r>
            <a:r>
              <a:rPr lang="en-US" dirty="0"/>
              <a:t>and </a:t>
            </a:r>
          </a:p>
          <a:p>
            <a:pPr marL="0" indent="0">
              <a:lnSpc>
                <a:spcPct val="120000"/>
              </a:lnSpc>
              <a:buNone/>
            </a:pPr>
            <a:r>
              <a:rPr lang="en-US" dirty="0"/>
              <a:t>			 </a:t>
            </a:r>
            <a:r>
              <a:rPr lang="en-US" u="sng" dirty="0"/>
              <a:t>knowledge of internal paths </a:t>
            </a:r>
            <a:r>
              <a:rPr lang="en-US" dirty="0"/>
              <a:t>of the software. </a:t>
            </a:r>
          </a:p>
          <a:p>
            <a:pPr marL="0" indent="0">
              <a:lnSpc>
                <a:spcPct val="120000"/>
              </a:lnSpc>
              <a:buFont typeface="Wingdings 3" panose="05040102010807070707" charset="2"/>
              <a:buNone/>
            </a:pPr>
            <a:endParaRPr lang="en-US" sz="1000" dirty="0"/>
          </a:p>
          <a:p>
            <a:pPr>
              <a:lnSpc>
                <a:spcPct val="110000"/>
              </a:lnSpc>
            </a:pPr>
            <a:r>
              <a:rPr lang="en-US" dirty="0"/>
              <a:t>This type of testing is </a:t>
            </a:r>
            <a:r>
              <a:rPr lang="en-US" i="1" dirty="0"/>
              <a:t>based</a:t>
            </a:r>
            <a:r>
              <a:rPr lang="en-US" dirty="0"/>
              <a:t> </a:t>
            </a:r>
            <a:r>
              <a:rPr lang="en-US" i="1" dirty="0"/>
              <a:t>entirely</a:t>
            </a:r>
            <a:r>
              <a:rPr lang="en-US" dirty="0"/>
              <a:t> </a:t>
            </a:r>
            <a:r>
              <a:rPr lang="en-US" i="1" dirty="0"/>
              <a:t>on</a:t>
            </a:r>
          </a:p>
          <a:p>
            <a:pPr marL="0" indent="0">
              <a:lnSpc>
                <a:spcPct val="110000"/>
              </a:lnSpc>
              <a:buFont typeface="Wingdings 3" panose="05040102010807070707" charset="2"/>
              <a:buNone/>
            </a:pPr>
            <a:r>
              <a:rPr lang="en-US" dirty="0"/>
              <a:t>					 </a:t>
            </a:r>
            <a:r>
              <a:rPr lang="en-US" u="sng" dirty="0"/>
              <a:t>software requirements and specifications.</a:t>
            </a:r>
          </a:p>
        </p:txBody>
      </p:sp>
      <p:pic>
        <p:nvPicPr>
          <p:cNvPr id="4" name="Picture 3">
            <a:extLst>
              <a:ext uri="{FF2B5EF4-FFF2-40B4-BE49-F238E27FC236}">
                <a16:creationId xmlns:a16="http://schemas.microsoft.com/office/drawing/2014/main" id="{C7436123-CBA5-4CD1-88FC-23D15FFEE446}"/>
              </a:ext>
            </a:extLst>
          </p:cNvPr>
          <p:cNvPicPr>
            <a:picLocks noChangeAspect="1"/>
          </p:cNvPicPr>
          <p:nvPr/>
        </p:nvPicPr>
        <p:blipFill>
          <a:blip r:embed="rId3"/>
          <a:stretch>
            <a:fillRect/>
          </a:stretch>
        </p:blipFill>
        <p:spPr>
          <a:xfrm>
            <a:off x="3040046" y="4623875"/>
            <a:ext cx="4762500" cy="1809750"/>
          </a:xfrm>
          <a:prstGeom prst="rect">
            <a:avLst/>
          </a:prstGeom>
        </p:spPr>
      </p:pic>
    </p:spTree>
    <p:extLst>
      <p:ext uri="{BB962C8B-B14F-4D97-AF65-F5344CB8AC3E}">
        <p14:creationId xmlns:p14="http://schemas.microsoft.com/office/powerpoint/2010/main" val="194982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837" y="167148"/>
            <a:ext cx="8596668" cy="914400"/>
          </a:xfrm>
        </p:spPr>
        <p:txBody>
          <a:bodyPr/>
          <a:lstStyle/>
          <a:p>
            <a:r>
              <a:rPr lang="en-US" dirty="0">
                <a:solidFill>
                  <a:schemeClr val="bg1">
                    <a:lumMod val="50000"/>
                  </a:schemeClr>
                </a:solidFill>
              </a:rPr>
              <a:t>White box testing</a:t>
            </a:r>
          </a:p>
        </p:txBody>
      </p:sp>
      <p:pic>
        <p:nvPicPr>
          <p:cNvPr id="6146" name="Picture 2" descr="What is White Box Software Testing: Advantages and Disadvantages ...">
            <a:extLst>
              <a:ext uri="{FF2B5EF4-FFF2-40B4-BE49-F238E27FC236}">
                <a16:creationId xmlns:a16="http://schemas.microsoft.com/office/drawing/2014/main" id="{2A5F14F4-ACDD-451E-9B87-0F8025BFE8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7293" y="3313471"/>
            <a:ext cx="6802770" cy="35445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87CE0B3-5AD5-4C9D-9109-B61F20692393}"/>
              </a:ext>
            </a:extLst>
          </p:cNvPr>
          <p:cNvPicPr>
            <a:picLocks noChangeAspect="1"/>
          </p:cNvPicPr>
          <p:nvPr/>
        </p:nvPicPr>
        <p:blipFill>
          <a:blip r:embed="rId3"/>
          <a:stretch>
            <a:fillRect/>
          </a:stretch>
        </p:blipFill>
        <p:spPr>
          <a:xfrm>
            <a:off x="3950417" y="3513649"/>
            <a:ext cx="4259518" cy="676275"/>
          </a:xfrm>
          <a:prstGeom prst="rect">
            <a:avLst/>
          </a:prstGeom>
        </p:spPr>
      </p:pic>
      <p:sp>
        <p:nvSpPr>
          <p:cNvPr id="7" name="Content Placeholder 2">
            <a:extLst>
              <a:ext uri="{FF2B5EF4-FFF2-40B4-BE49-F238E27FC236}">
                <a16:creationId xmlns:a16="http://schemas.microsoft.com/office/drawing/2014/main" id="{4D5CB022-1A30-4360-ACB3-B55015AE75E7}"/>
              </a:ext>
            </a:extLst>
          </p:cNvPr>
          <p:cNvSpPr txBox="1">
            <a:spLocks/>
          </p:cNvSpPr>
          <p:nvPr/>
        </p:nvSpPr>
        <p:spPr>
          <a:xfrm>
            <a:off x="1637841" y="1346200"/>
            <a:ext cx="8980998" cy="44704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r>
              <a:rPr lang="en-US" dirty="0"/>
              <a:t>Testing software’s </a:t>
            </a:r>
            <a:r>
              <a:rPr lang="en-US" u="sng" dirty="0"/>
              <a:t>internal</a:t>
            </a:r>
            <a:r>
              <a:rPr lang="en-US" dirty="0"/>
              <a:t> </a:t>
            </a:r>
            <a:r>
              <a:rPr lang="en-US" u="sng" dirty="0"/>
              <a:t>structure</a:t>
            </a:r>
            <a:r>
              <a:rPr lang="en-US" dirty="0"/>
              <a:t>, </a:t>
            </a:r>
            <a:r>
              <a:rPr lang="en-US" u="sng" dirty="0"/>
              <a:t>design</a:t>
            </a:r>
            <a:r>
              <a:rPr lang="en-US" dirty="0"/>
              <a:t>, and </a:t>
            </a:r>
            <a:r>
              <a:rPr lang="en-US" u="sng" dirty="0"/>
              <a:t>coding</a:t>
            </a:r>
            <a:r>
              <a:rPr lang="en-US" dirty="0"/>
              <a:t>. </a:t>
            </a:r>
          </a:p>
          <a:p>
            <a:endParaRPr lang="en-US" sz="400" dirty="0"/>
          </a:p>
          <a:p>
            <a:r>
              <a:rPr lang="en-US" dirty="0"/>
              <a:t>In this type of testing, the </a:t>
            </a:r>
            <a:r>
              <a:rPr lang="en-US" u="sng" dirty="0"/>
              <a:t>code</a:t>
            </a:r>
            <a:r>
              <a:rPr lang="en-US" dirty="0"/>
              <a:t> </a:t>
            </a:r>
            <a:r>
              <a:rPr lang="en-US" u="sng" dirty="0"/>
              <a:t>is</a:t>
            </a:r>
            <a:r>
              <a:rPr lang="en-US" dirty="0"/>
              <a:t> </a:t>
            </a:r>
            <a:r>
              <a:rPr lang="en-US" u="sng" dirty="0"/>
              <a:t>visible</a:t>
            </a:r>
            <a:r>
              <a:rPr lang="en-US" dirty="0"/>
              <a:t> to the tester. </a:t>
            </a:r>
          </a:p>
          <a:p>
            <a:endParaRPr lang="en-US" sz="100" dirty="0"/>
          </a:p>
          <a:p>
            <a:endParaRPr lang="en-US" sz="100" dirty="0"/>
          </a:p>
          <a:p>
            <a:r>
              <a:rPr lang="en-US" dirty="0"/>
              <a:t>It focuses primarily on verifying </a:t>
            </a:r>
          </a:p>
          <a:p>
            <a:pPr marL="0" indent="0">
              <a:buFont typeface="Wingdings 3" panose="05040102010807070707" charset="2"/>
              <a:buNone/>
            </a:pPr>
            <a:r>
              <a:rPr lang="en-US" dirty="0"/>
              <a:t>				</a:t>
            </a:r>
            <a:r>
              <a:rPr lang="en-US" u="sng" dirty="0"/>
              <a:t>the flow of inputs </a:t>
            </a:r>
            <a:r>
              <a:rPr lang="en-US" u="sng" dirty="0">
                <a:latin typeface="Times New Roman" panose="02020603050405020304" pitchFamily="18" charset="0"/>
                <a:cs typeface="Times New Roman" panose="02020603050405020304" pitchFamily="18" charset="0"/>
              </a:rPr>
              <a:t>&amp;</a:t>
            </a:r>
            <a:r>
              <a:rPr lang="en-US" u="sng" dirty="0"/>
              <a:t> outputs through the application</a:t>
            </a:r>
            <a:r>
              <a:rPr lang="en-US" dirty="0"/>
              <a:t>, </a:t>
            </a:r>
          </a:p>
          <a:p>
            <a:pPr marL="0" indent="0">
              <a:buFont typeface="Wingdings 3" panose="05040102010807070707" charset="2"/>
              <a:buNone/>
            </a:pPr>
            <a:r>
              <a:rPr lang="en-US" dirty="0"/>
              <a:t>				</a:t>
            </a:r>
            <a:r>
              <a:rPr lang="en-US" u="sng" dirty="0"/>
              <a:t>improving design and usability</a:t>
            </a:r>
            <a:r>
              <a:rPr lang="en-US" dirty="0"/>
              <a:t>, </a:t>
            </a:r>
          </a:p>
          <a:p>
            <a:pPr marL="0" indent="0">
              <a:buFont typeface="Wingdings 3" panose="05040102010807070707" charset="2"/>
              <a:buNone/>
            </a:pPr>
            <a:r>
              <a:rPr lang="en-US" dirty="0"/>
              <a:t>				</a:t>
            </a:r>
            <a:r>
              <a:rPr lang="en-US" u="sng" dirty="0"/>
              <a:t>strengthening security</a:t>
            </a:r>
            <a:r>
              <a:rPr lang="en-US" dirty="0"/>
              <a:t>.</a:t>
            </a:r>
          </a:p>
        </p:txBody>
      </p:sp>
    </p:spTree>
    <p:extLst>
      <p:ext uri="{BB962C8B-B14F-4D97-AF65-F5344CB8AC3E}">
        <p14:creationId xmlns:p14="http://schemas.microsoft.com/office/powerpoint/2010/main" val="3405779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EDB8E-C7DA-4627-A528-831DE848D1A7}"/>
              </a:ext>
            </a:extLst>
          </p:cNvPr>
          <p:cNvSpPr>
            <a:spLocks noGrp="1"/>
          </p:cNvSpPr>
          <p:nvPr>
            <p:ph type="title"/>
          </p:nvPr>
        </p:nvSpPr>
        <p:spPr>
          <a:xfrm>
            <a:off x="624068" y="369903"/>
            <a:ext cx="8596668" cy="784194"/>
          </a:xfrm>
        </p:spPr>
        <p:txBody>
          <a:bodyPr/>
          <a:lstStyle/>
          <a:p>
            <a:pPr algn="ctr"/>
            <a:r>
              <a:rPr lang="en-IN" dirty="0"/>
              <a:t>Black Box Vs White Box</a:t>
            </a:r>
          </a:p>
        </p:txBody>
      </p:sp>
      <p:pic>
        <p:nvPicPr>
          <p:cNvPr id="6" name="Content Placeholder 5">
            <a:extLst>
              <a:ext uri="{FF2B5EF4-FFF2-40B4-BE49-F238E27FC236}">
                <a16:creationId xmlns:a16="http://schemas.microsoft.com/office/drawing/2014/main" id="{376D0CCB-99E3-42AE-AC44-C80C1F8BDE9C}"/>
              </a:ext>
            </a:extLst>
          </p:cNvPr>
          <p:cNvPicPr>
            <a:picLocks noGrp="1" noChangeAspect="1"/>
          </p:cNvPicPr>
          <p:nvPr>
            <p:ph sz="half" idx="1"/>
          </p:nvPr>
        </p:nvPicPr>
        <p:blipFill>
          <a:blip r:embed="rId2"/>
          <a:stretch>
            <a:fillRect/>
          </a:stretch>
        </p:blipFill>
        <p:spPr>
          <a:xfrm>
            <a:off x="2968795" y="1583575"/>
            <a:ext cx="4397034" cy="5274425"/>
          </a:xfrm>
        </p:spPr>
      </p:pic>
      <p:pic>
        <p:nvPicPr>
          <p:cNvPr id="8" name="Picture 7">
            <a:extLst>
              <a:ext uri="{FF2B5EF4-FFF2-40B4-BE49-F238E27FC236}">
                <a16:creationId xmlns:a16="http://schemas.microsoft.com/office/drawing/2014/main" id="{D45227C5-B893-4BB5-880C-C78944FA7D89}"/>
              </a:ext>
            </a:extLst>
          </p:cNvPr>
          <p:cNvPicPr>
            <a:picLocks noChangeAspect="1"/>
          </p:cNvPicPr>
          <p:nvPr/>
        </p:nvPicPr>
        <p:blipFill>
          <a:blip r:embed="rId3"/>
          <a:stretch>
            <a:fillRect/>
          </a:stretch>
        </p:blipFill>
        <p:spPr>
          <a:xfrm>
            <a:off x="6277021" y="1245586"/>
            <a:ext cx="1857375" cy="1080364"/>
          </a:xfrm>
          <a:prstGeom prst="rect">
            <a:avLst/>
          </a:prstGeom>
        </p:spPr>
      </p:pic>
      <p:pic>
        <p:nvPicPr>
          <p:cNvPr id="10" name="Picture 9">
            <a:extLst>
              <a:ext uri="{FF2B5EF4-FFF2-40B4-BE49-F238E27FC236}">
                <a16:creationId xmlns:a16="http://schemas.microsoft.com/office/drawing/2014/main" id="{B2CFAA9C-A431-43F8-BC79-D61378F38BB8}"/>
              </a:ext>
            </a:extLst>
          </p:cNvPr>
          <p:cNvPicPr>
            <a:picLocks noChangeAspect="1"/>
          </p:cNvPicPr>
          <p:nvPr/>
        </p:nvPicPr>
        <p:blipFill>
          <a:blip r:embed="rId3"/>
          <a:stretch>
            <a:fillRect/>
          </a:stretch>
        </p:blipFill>
        <p:spPr>
          <a:xfrm>
            <a:off x="3789331" y="1013750"/>
            <a:ext cx="2125649" cy="742950"/>
          </a:xfrm>
          <a:prstGeom prst="rect">
            <a:avLst/>
          </a:prstGeom>
        </p:spPr>
      </p:pic>
    </p:spTree>
    <p:extLst>
      <p:ext uri="{BB962C8B-B14F-4D97-AF65-F5344CB8AC3E}">
        <p14:creationId xmlns:p14="http://schemas.microsoft.com/office/powerpoint/2010/main" val="1208726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121042-12D9-4547-BBF7-04EB506E4885}"/>
              </a:ext>
            </a:extLst>
          </p:cNvPr>
          <p:cNvSpPr>
            <a:spLocks noGrp="1"/>
          </p:cNvSpPr>
          <p:nvPr>
            <p:ph sz="half" idx="1"/>
          </p:nvPr>
        </p:nvSpPr>
        <p:spPr>
          <a:xfrm>
            <a:off x="677862" y="1647057"/>
            <a:ext cx="8596312" cy="3880772"/>
          </a:xfrm>
        </p:spPr>
        <p:txBody>
          <a:bodyPr/>
          <a:lstStyle/>
          <a:p>
            <a:r>
              <a:rPr lang="en-US" dirty="0"/>
              <a:t>Gray-box testing is a combination of white-box testing and black-box testing.</a:t>
            </a:r>
          </a:p>
          <a:p>
            <a:endParaRPr lang="en-US" dirty="0"/>
          </a:p>
          <a:p>
            <a:r>
              <a:rPr lang="en-US" b="1" dirty="0"/>
              <a:t>Grey box testing</a:t>
            </a:r>
            <a:r>
              <a:rPr lang="en-US" dirty="0"/>
              <a:t> is when the </a:t>
            </a:r>
            <a:r>
              <a:rPr lang="en-US" b="1" dirty="0"/>
              <a:t>tester</a:t>
            </a:r>
            <a:r>
              <a:rPr lang="en-US" dirty="0"/>
              <a:t> has a partial understanding of the internal structure in the system under </a:t>
            </a:r>
            <a:r>
              <a:rPr lang="en-US" b="1" dirty="0"/>
              <a:t>test</a:t>
            </a:r>
            <a:r>
              <a:rPr lang="en-US" dirty="0"/>
              <a:t>.</a:t>
            </a:r>
          </a:p>
          <a:p>
            <a:endParaRPr lang="en-US" dirty="0"/>
          </a:p>
          <a:p>
            <a:r>
              <a:rPr lang="en-US" dirty="0"/>
              <a:t> </a:t>
            </a:r>
            <a:r>
              <a:rPr lang="en-US" b="1" dirty="0"/>
              <a:t>Grey box testing</a:t>
            </a:r>
            <a:r>
              <a:rPr lang="en-US" dirty="0"/>
              <a:t> is a process for debugging </a:t>
            </a:r>
            <a:r>
              <a:rPr lang="en-US" b="1" dirty="0"/>
              <a:t>software</a:t>
            </a:r>
            <a:r>
              <a:rPr lang="en-US" dirty="0"/>
              <a:t> applications by making an input through the front-end, and verifying the data on the back-end</a:t>
            </a:r>
          </a:p>
          <a:p>
            <a:endParaRPr lang="en-IN" b="1" dirty="0"/>
          </a:p>
        </p:txBody>
      </p:sp>
      <p:sp>
        <p:nvSpPr>
          <p:cNvPr id="5" name="Title 1">
            <a:extLst>
              <a:ext uri="{FF2B5EF4-FFF2-40B4-BE49-F238E27FC236}">
                <a16:creationId xmlns:a16="http://schemas.microsoft.com/office/drawing/2014/main" id="{38B50EDC-319E-4AC1-B645-AF43BC8644DB}"/>
              </a:ext>
            </a:extLst>
          </p:cNvPr>
          <p:cNvSpPr>
            <a:spLocks noGrp="1"/>
          </p:cNvSpPr>
          <p:nvPr>
            <p:ph type="title"/>
          </p:nvPr>
        </p:nvSpPr>
        <p:spPr>
          <a:xfrm>
            <a:off x="677863" y="609600"/>
            <a:ext cx="8596312" cy="720571"/>
          </a:xfrm>
        </p:spPr>
        <p:txBody>
          <a:bodyPr/>
          <a:lstStyle/>
          <a:p>
            <a:r>
              <a:rPr lang="en-US" dirty="0">
                <a:solidFill>
                  <a:schemeClr val="bg1">
                    <a:lumMod val="50000"/>
                  </a:schemeClr>
                </a:solidFill>
              </a:rPr>
              <a:t>Grey box testing</a:t>
            </a:r>
          </a:p>
        </p:txBody>
      </p:sp>
      <p:pic>
        <p:nvPicPr>
          <p:cNvPr id="7" name="Picture 6">
            <a:extLst>
              <a:ext uri="{FF2B5EF4-FFF2-40B4-BE49-F238E27FC236}">
                <a16:creationId xmlns:a16="http://schemas.microsoft.com/office/drawing/2014/main" id="{D6C17A8B-A293-45BF-9155-564B6AF9A20A}"/>
              </a:ext>
            </a:extLst>
          </p:cNvPr>
          <p:cNvPicPr>
            <a:picLocks noChangeAspect="1"/>
          </p:cNvPicPr>
          <p:nvPr/>
        </p:nvPicPr>
        <p:blipFill>
          <a:blip r:embed="rId2"/>
          <a:stretch>
            <a:fillRect/>
          </a:stretch>
        </p:blipFill>
        <p:spPr>
          <a:xfrm>
            <a:off x="2323305" y="4508377"/>
            <a:ext cx="5305425" cy="1676400"/>
          </a:xfrm>
          <a:prstGeom prst="rect">
            <a:avLst/>
          </a:prstGeom>
        </p:spPr>
      </p:pic>
    </p:spTree>
    <p:extLst>
      <p:ext uri="{BB962C8B-B14F-4D97-AF65-F5344CB8AC3E}">
        <p14:creationId xmlns:p14="http://schemas.microsoft.com/office/powerpoint/2010/main" val="37179775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76695"/>
            <a:ext cx="8596668" cy="944437"/>
          </a:xfrm>
        </p:spPr>
        <p:txBody>
          <a:bodyPr/>
          <a:lstStyle/>
          <a:p>
            <a:r>
              <a:rPr lang="en-US" dirty="0">
                <a:solidFill>
                  <a:schemeClr val="accent5">
                    <a:lumMod val="60000"/>
                    <a:lumOff val="40000"/>
                  </a:schemeClr>
                </a:solidFill>
              </a:rPr>
              <a:t>Smoke Testing</a:t>
            </a:r>
          </a:p>
        </p:txBody>
      </p:sp>
      <p:sp>
        <p:nvSpPr>
          <p:cNvPr id="3" name="Content Placeholder 2"/>
          <p:cNvSpPr>
            <a:spLocks noGrp="1"/>
          </p:cNvSpPr>
          <p:nvPr>
            <p:ph sz="half" idx="1"/>
          </p:nvPr>
        </p:nvSpPr>
        <p:spPr>
          <a:xfrm>
            <a:off x="1020576" y="1394644"/>
            <a:ext cx="9625303" cy="1486210"/>
          </a:xfrm>
        </p:spPr>
        <p:txBody>
          <a:bodyPr>
            <a:normAutofit/>
          </a:bodyPr>
          <a:lstStyle/>
          <a:p>
            <a:pPr marL="0" indent="0">
              <a:lnSpc>
                <a:spcPct val="200000"/>
              </a:lnSpc>
              <a:buNone/>
            </a:pPr>
            <a:r>
              <a:rPr lang="en-US" dirty="0"/>
              <a:t>	 To confirm that the </a:t>
            </a:r>
            <a:r>
              <a:rPr lang="en-US" b="1" dirty="0"/>
              <a:t>critical functionalities of the program </a:t>
            </a:r>
          </a:p>
          <a:p>
            <a:pPr marL="0" indent="0">
              <a:lnSpc>
                <a:spcPct val="200000"/>
              </a:lnSpc>
              <a:buNone/>
            </a:pPr>
            <a:r>
              <a:rPr lang="en-US" b="1" dirty="0"/>
              <a:t>		are working fine </a:t>
            </a:r>
            <a:r>
              <a:rPr lang="en-US" dirty="0"/>
              <a:t>after software build </a:t>
            </a:r>
          </a:p>
          <a:p>
            <a:pPr marL="0" indent="0">
              <a:buNone/>
            </a:pPr>
            <a:endParaRPr lang="en-US" sz="500" dirty="0"/>
          </a:p>
        </p:txBody>
      </p:sp>
      <p:pic>
        <p:nvPicPr>
          <p:cNvPr id="11266" name="Picture 2" descr="What is Smoke Testing? Introduction to Smoke Testing | Edureka">
            <a:extLst>
              <a:ext uri="{FF2B5EF4-FFF2-40B4-BE49-F238E27FC236}">
                <a16:creationId xmlns:a16="http://schemas.microsoft.com/office/drawing/2014/main" id="{E8417BE6-2F70-416C-8F81-15BBBA7A0A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7197" y="3134031"/>
            <a:ext cx="6800072" cy="305230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B409463-A157-4EA6-82C0-6E9A23CAC16F}"/>
              </a:ext>
            </a:extLst>
          </p:cNvPr>
          <p:cNvPicPr>
            <a:picLocks noChangeAspect="1"/>
          </p:cNvPicPr>
          <p:nvPr/>
        </p:nvPicPr>
        <p:blipFill>
          <a:blip r:embed="rId3"/>
          <a:stretch>
            <a:fillRect/>
          </a:stretch>
        </p:blipFill>
        <p:spPr>
          <a:xfrm>
            <a:off x="1694066" y="5805030"/>
            <a:ext cx="2314575" cy="6762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77334" y="1065474"/>
            <a:ext cx="8596668" cy="864925"/>
          </a:xfrm>
        </p:spPr>
        <p:txBody>
          <a:bodyPr/>
          <a:lstStyle/>
          <a:p>
            <a:r>
              <a:rPr lang="en-IN" dirty="0">
                <a:solidFill>
                  <a:schemeClr val="accent5">
                    <a:lumMod val="60000"/>
                    <a:lumOff val="40000"/>
                  </a:schemeClr>
                </a:solidFill>
              </a:rPr>
              <a:t>When</a:t>
            </a:r>
            <a:r>
              <a:rPr lang="en-IN" dirty="0"/>
              <a:t> Smoke Testing?</a:t>
            </a:r>
          </a:p>
        </p:txBody>
      </p:sp>
      <p:sp>
        <p:nvSpPr>
          <p:cNvPr id="6" name="Content Placeholder 5"/>
          <p:cNvSpPr>
            <a:spLocks noGrp="1"/>
          </p:cNvSpPr>
          <p:nvPr>
            <p:ph idx="1"/>
          </p:nvPr>
        </p:nvSpPr>
        <p:spPr>
          <a:xfrm>
            <a:off x="1614114" y="2160589"/>
            <a:ext cx="7659887" cy="3880773"/>
          </a:xfrm>
        </p:spPr>
        <p:txBody>
          <a:bodyPr/>
          <a:lstStyle/>
          <a:p>
            <a:r>
              <a:rPr lang="en-US" dirty="0"/>
              <a:t>"before" any detailed functional or regression tests are executed on the software build.</a:t>
            </a:r>
          </a:p>
          <a:p>
            <a:r>
              <a:rPr lang="en-US" dirty="0"/>
              <a:t>To decide if a build is stable enough to proceed with further testing</a:t>
            </a:r>
          </a:p>
          <a:p>
            <a:pPr marL="0" indent="0">
              <a:buNone/>
            </a:pPr>
            <a:endParaRPr lang="en-US" sz="900" dirty="0"/>
          </a:p>
          <a:p>
            <a:r>
              <a:rPr lang="en-US" b="1" dirty="0"/>
              <a:t>Why?</a:t>
            </a:r>
          </a:p>
          <a:p>
            <a:pPr marL="0" indent="0">
              <a:buNone/>
            </a:pPr>
            <a:r>
              <a:rPr lang="en-US" dirty="0"/>
              <a:t>	-     If the build is imperfect/defective, further testing would be  			waste of time and resources.</a:t>
            </a:r>
          </a:p>
          <a:p>
            <a:pPr marL="0" indent="0">
              <a:buNone/>
            </a:pPr>
            <a:r>
              <a:rPr lang="en-US" dirty="0"/>
              <a:t> 	-     To detect early major issues.</a:t>
            </a:r>
          </a:p>
          <a:p>
            <a:endParaRPr lang="en-I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1864"/>
            <a:ext cx="8596668" cy="928536"/>
          </a:xfrm>
        </p:spPr>
        <p:txBody>
          <a:bodyPr/>
          <a:lstStyle/>
          <a:p>
            <a:r>
              <a:rPr lang="en-US" dirty="0">
                <a:solidFill>
                  <a:schemeClr val="accent5">
                    <a:lumMod val="60000"/>
                    <a:lumOff val="40000"/>
                  </a:schemeClr>
                </a:solidFill>
              </a:rPr>
              <a:t>Sanity Testing?</a:t>
            </a:r>
          </a:p>
        </p:txBody>
      </p:sp>
      <p:sp>
        <p:nvSpPr>
          <p:cNvPr id="3" name="Content Placeholder 2"/>
          <p:cNvSpPr>
            <a:spLocks noGrp="1"/>
          </p:cNvSpPr>
          <p:nvPr>
            <p:ph sz="half" idx="1"/>
          </p:nvPr>
        </p:nvSpPr>
        <p:spPr>
          <a:xfrm>
            <a:off x="1776517" y="2200318"/>
            <a:ext cx="9853904" cy="572378"/>
          </a:xfrm>
        </p:spPr>
        <p:txBody>
          <a:bodyPr/>
          <a:lstStyle/>
          <a:p>
            <a:pPr marL="0" indent="0">
              <a:buNone/>
            </a:pPr>
            <a:r>
              <a:rPr lang="en-US" dirty="0"/>
              <a:t>	To check the </a:t>
            </a:r>
            <a:r>
              <a:rPr lang="en-US" b="1" dirty="0"/>
              <a:t>new functionality/bugs have been fixed.</a:t>
            </a:r>
          </a:p>
        </p:txBody>
      </p:sp>
      <p:pic>
        <p:nvPicPr>
          <p:cNvPr id="12292" name="Picture 4" descr="What is Sanity Testing? Advantages and Techniques - XenonStack">
            <a:extLst>
              <a:ext uri="{FF2B5EF4-FFF2-40B4-BE49-F238E27FC236}">
                <a16:creationId xmlns:a16="http://schemas.microsoft.com/office/drawing/2014/main" id="{E79A8A63-B4F6-4518-88A1-D85840F280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9911" y="2889805"/>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708" y="609600"/>
            <a:ext cx="8596668" cy="1016000"/>
          </a:xfrm>
        </p:spPr>
        <p:txBody>
          <a:bodyPr/>
          <a:lstStyle/>
          <a:p>
            <a:pPr algn="ctr"/>
            <a:r>
              <a:rPr lang="en-US" dirty="0">
                <a:solidFill>
                  <a:schemeClr val="accent5">
                    <a:lumMod val="60000"/>
                    <a:lumOff val="40000"/>
                  </a:schemeClr>
                </a:solidFill>
              </a:rPr>
              <a:t>Smoke</a:t>
            </a:r>
            <a:r>
              <a:rPr lang="en-US" dirty="0"/>
              <a:t> vs </a:t>
            </a:r>
            <a:r>
              <a:rPr lang="en-US" dirty="0">
                <a:solidFill>
                  <a:srgbClr val="FF0000"/>
                </a:solidFill>
              </a:rPr>
              <a:t>Sanity</a:t>
            </a:r>
          </a:p>
        </p:txBody>
      </p:sp>
      <p:sp>
        <p:nvSpPr>
          <p:cNvPr id="3" name="Content Placeholder 2"/>
          <p:cNvSpPr>
            <a:spLocks noGrp="1"/>
          </p:cNvSpPr>
          <p:nvPr>
            <p:ph sz="half" idx="1"/>
          </p:nvPr>
        </p:nvSpPr>
        <p:spPr>
          <a:xfrm>
            <a:off x="677334" y="1853688"/>
            <a:ext cx="3843062" cy="2209800"/>
          </a:xfrm>
        </p:spPr>
        <p:txBody>
          <a:bodyPr/>
          <a:lstStyle/>
          <a:p>
            <a:pPr marL="0" indent="0">
              <a:buNone/>
            </a:pPr>
            <a:r>
              <a:rPr lang="en-US" b="1" dirty="0"/>
              <a:t>		</a:t>
            </a:r>
            <a:r>
              <a:rPr lang="en-US" b="1" u="sng" dirty="0"/>
              <a:t>Smoke Test</a:t>
            </a:r>
          </a:p>
          <a:p>
            <a:endParaRPr lang="en-US" b="1" dirty="0"/>
          </a:p>
          <a:p>
            <a:pPr marL="0" indent="0">
              <a:buNone/>
            </a:pPr>
            <a:r>
              <a:rPr lang="en-US" dirty="0"/>
              <a:t>It is like General Health Check Up</a:t>
            </a:r>
          </a:p>
        </p:txBody>
      </p:sp>
      <p:sp>
        <p:nvSpPr>
          <p:cNvPr id="4" name="Content Placeholder 3"/>
          <p:cNvSpPr>
            <a:spLocks noGrp="1"/>
          </p:cNvSpPr>
          <p:nvPr>
            <p:ph sz="half" idx="2"/>
          </p:nvPr>
        </p:nvSpPr>
        <p:spPr>
          <a:xfrm>
            <a:off x="4728634" y="1848772"/>
            <a:ext cx="3991625" cy="2209800"/>
          </a:xfrm>
        </p:spPr>
        <p:txBody>
          <a:bodyPr/>
          <a:lstStyle/>
          <a:p>
            <a:pPr marL="0" indent="0">
              <a:buNone/>
            </a:pPr>
            <a:r>
              <a:rPr lang="en-US" b="1" dirty="0"/>
              <a:t>			</a:t>
            </a:r>
            <a:r>
              <a:rPr lang="en-US" b="1" u="sng" dirty="0"/>
              <a:t>Sanity Test</a:t>
            </a:r>
          </a:p>
          <a:p>
            <a:pPr marL="0" indent="0" algn="ctr">
              <a:buNone/>
            </a:pPr>
            <a:endParaRPr lang="en-US" b="1" dirty="0"/>
          </a:p>
          <a:p>
            <a:pPr marL="0" indent="0">
              <a:buNone/>
            </a:pPr>
            <a:r>
              <a:rPr lang="en-US" dirty="0"/>
              <a:t>It is like specialized health check up</a:t>
            </a:r>
          </a:p>
        </p:txBody>
      </p:sp>
      <p:pic>
        <p:nvPicPr>
          <p:cNvPr id="13314" name="Picture 2" descr="Sanity Testing vs. Smoke Testing - Dragon Blogger Technology">
            <a:extLst>
              <a:ext uri="{FF2B5EF4-FFF2-40B4-BE49-F238E27FC236}">
                <a16:creationId xmlns:a16="http://schemas.microsoft.com/office/drawing/2014/main" id="{D4F25287-1A08-4730-9B4C-38F4197889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3847485"/>
            <a:ext cx="8102600" cy="2209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Ad-hoc Testing</a:t>
            </a:r>
          </a:p>
        </p:txBody>
      </p:sp>
      <p:sp>
        <p:nvSpPr>
          <p:cNvPr id="5" name="Content Placeholder 4"/>
          <p:cNvSpPr>
            <a:spLocks noGrp="1"/>
          </p:cNvSpPr>
          <p:nvPr>
            <p:ph idx="1"/>
          </p:nvPr>
        </p:nvSpPr>
        <p:spPr/>
        <p:txBody>
          <a:bodyPr/>
          <a:lstStyle/>
          <a:p>
            <a:pPr>
              <a:lnSpc>
                <a:spcPct val="150000"/>
              </a:lnSpc>
            </a:pPr>
            <a:r>
              <a:rPr lang="en-US" dirty="0"/>
              <a:t>When a software </a:t>
            </a:r>
            <a:r>
              <a:rPr lang="en-US" b="1" dirty="0"/>
              <a:t>testing performed</a:t>
            </a:r>
            <a:r>
              <a:rPr lang="en-US" dirty="0"/>
              <a:t> without proper planning and documentation, it is said to be </a:t>
            </a:r>
            <a:r>
              <a:rPr lang="en-US" b="1" dirty="0" err="1"/>
              <a:t>Adhoc</a:t>
            </a:r>
            <a:r>
              <a:rPr lang="en-US" b="1" dirty="0"/>
              <a:t> Testing</a:t>
            </a:r>
            <a:r>
              <a:rPr lang="en-US" dirty="0"/>
              <a:t>. Such kind of </a:t>
            </a:r>
            <a:r>
              <a:rPr lang="en-US" b="1" dirty="0"/>
              <a:t>tests</a:t>
            </a:r>
            <a:r>
              <a:rPr lang="en-US" dirty="0"/>
              <a:t> are </a:t>
            </a:r>
            <a:r>
              <a:rPr lang="en-US" b="1" dirty="0"/>
              <a:t>executed</a:t>
            </a:r>
            <a:r>
              <a:rPr lang="en-US" dirty="0"/>
              <a:t> only once unless we uncover the defects. </a:t>
            </a:r>
            <a:r>
              <a:rPr lang="en-US" b="1" dirty="0" err="1"/>
              <a:t>Adhoc</a:t>
            </a:r>
            <a:r>
              <a:rPr lang="en-US" b="1" dirty="0"/>
              <a:t> Tests</a:t>
            </a:r>
            <a:r>
              <a:rPr lang="en-US" dirty="0"/>
              <a:t> are done after formal </a:t>
            </a:r>
            <a:r>
              <a:rPr lang="en-US" b="1" dirty="0"/>
              <a:t>testing is performed</a:t>
            </a:r>
            <a:r>
              <a:rPr lang="en-US" dirty="0"/>
              <a:t> on the application.</a:t>
            </a:r>
          </a:p>
        </p:txBody>
      </p:sp>
    </p:spTree>
    <p:extLst>
      <p:ext uri="{BB962C8B-B14F-4D97-AF65-F5344CB8AC3E}">
        <p14:creationId xmlns:p14="http://schemas.microsoft.com/office/powerpoint/2010/main" val="35976793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Content Placeholder 5"/>
          <p:cNvPicPr>
            <a:picLocks noGrp="1" noChangeAspect="1"/>
          </p:cNvPicPr>
          <p:nvPr>
            <p:ph sz="half" idx="1"/>
          </p:nvPr>
        </p:nvPicPr>
        <p:blipFill>
          <a:blip r:embed="rId2"/>
          <a:stretch>
            <a:fillRect/>
          </a:stretch>
        </p:blipFill>
        <p:spPr>
          <a:xfrm>
            <a:off x="1056640" y="0"/>
            <a:ext cx="9621520" cy="6858000"/>
          </a:xfrm>
        </p:spPr>
      </p:pic>
      <p:pic>
        <p:nvPicPr>
          <p:cNvPr id="3" name="Picture 2">
            <a:extLst>
              <a:ext uri="{FF2B5EF4-FFF2-40B4-BE49-F238E27FC236}">
                <a16:creationId xmlns:a16="http://schemas.microsoft.com/office/drawing/2014/main" id="{14BC1C4D-F12B-4470-A69E-BCD8D1B620AB}"/>
              </a:ext>
            </a:extLst>
          </p:cNvPr>
          <p:cNvPicPr>
            <a:picLocks noChangeAspect="1"/>
          </p:cNvPicPr>
          <p:nvPr/>
        </p:nvPicPr>
        <p:blipFill>
          <a:blip r:embed="rId3"/>
          <a:stretch>
            <a:fillRect/>
          </a:stretch>
        </p:blipFill>
        <p:spPr>
          <a:xfrm>
            <a:off x="8347894" y="5961574"/>
            <a:ext cx="1847850" cy="6572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5">
                    <a:lumMod val="60000"/>
                    <a:lumOff val="40000"/>
                  </a:schemeClr>
                </a:solidFill>
              </a:rPr>
              <a:t>Phase 1:</a:t>
            </a:r>
            <a:br>
              <a:rPr lang="en-IN" dirty="0">
                <a:solidFill>
                  <a:srgbClr val="FFC000"/>
                </a:solidFill>
              </a:rPr>
            </a:br>
            <a:r>
              <a:rPr lang="en-IN" dirty="0">
                <a:solidFill>
                  <a:srgbClr val="FFC000"/>
                </a:solidFill>
              </a:rPr>
              <a:t>				</a:t>
            </a:r>
            <a:r>
              <a:rPr lang="en-IN" dirty="0">
                <a:solidFill>
                  <a:schemeClr val="accent4">
                    <a:lumMod val="75000"/>
                  </a:schemeClr>
                </a:solidFill>
              </a:rPr>
              <a:t>Requirement</a:t>
            </a:r>
            <a:r>
              <a:rPr lang="en-IN" dirty="0">
                <a:solidFill>
                  <a:srgbClr val="FFC000"/>
                </a:solidFill>
              </a:rPr>
              <a:t> </a:t>
            </a:r>
            <a:r>
              <a:rPr lang="en-IN" dirty="0">
                <a:solidFill>
                  <a:schemeClr val="accent4">
                    <a:lumMod val="75000"/>
                  </a:schemeClr>
                </a:solidFill>
              </a:rPr>
              <a:t>Analysis</a:t>
            </a:r>
          </a:p>
        </p:txBody>
      </p:sp>
      <p:sp>
        <p:nvSpPr>
          <p:cNvPr id="3" name="Content Placeholder 2"/>
          <p:cNvSpPr>
            <a:spLocks noGrp="1"/>
          </p:cNvSpPr>
          <p:nvPr>
            <p:ph idx="1"/>
          </p:nvPr>
        </p:nvSpPr>
        <p:spPr>
          <a:xfrm>
            <a:off x="1622066" y="2160589"/>
            <a:ext cx="7651936" cy="3880773"/>
          </a:xfrm>
        </p:spPr>
        <p:txBody>
          <a:bodyPr/>
          <a:lstStyle/>
          <a:p>
            <a:r>
              <a:rPr lang="en-IN" dirty="0"/>
              <a:t>Test Team studies the requirements to identify the testable requirements</a:t>
            </a:r>
          </a:p>
          <a:p>
            <a:r>
              <a:rPr lang="en-IN" dirty="0"/>
              <a:t>QA team interact with Client, BA, Tech Leads, System architects</a:t>
            </a:r>
          </a:p>
          <a:p>
            <a:r>
              <a:rPr lang="en-IN" dirty="0"/>
              <a:t>To understand the requirements in detail</a:t>
            </a:r>
          </a:p>
          <a:p>
            <a:endParaRPr lang="en-IN" dirty="0"/>
          </a:p>
          <a:p>
            <a:r>
              <a:rPr lang="en-IN" u="sng" dirty="0"/>
              <a:t>Deliverables</a:t>
            </a:r>
          </a:p>
          <a:p>
            <a:pPr marL="0" indent="0">
              <a:buNone/>
            </a:pPr>
            <a:r>
              <a:rPr lang="en-IN" dirty="0"/>
              <a:t>	RTM</a:t>
            </a:r>
          </a:p>
          <a:p>
            <a:pPr marL="0" indent="0">
              <a:buNone/>
            </a:pPr>
            <a:r>
              <a:rPr lang="en-IN" dirty="0"/>
              <a:t>	Automation Feasibility Report</a:t>
            </a:r>
          </a:p>
          <a:p>
            <a:endParaRPr lang="en-IN"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2709" y="721261"/>
            <a:ext cx="10157354" cy="900043"/>
          </a:xfrm>
        </p:spPr>
        <p:txBody>
          <a:bodyPr/>
          <a:lstStyle/>
          <a:p>
            <a:r>
              <a:rPr lang="en-US" dirty="0">
                <a:solidFill>
                  <a:schemeClr val="accent5">
                    <a:lumMod val="60000"/>
                    <a:lumOff val="40000"/>
                  </a:schemeClr>
                </a:solidFill>
              </a:rPr>
              <a:t>Regression Testing</a:t>
            </a:r>
          </a:p>
        </p:txBody>
      </p:sp>
      <p:sp>
        <p:nvSpPr>
          <p:cNvPr id="3" name="Content Placeholder 2"/>
          <p:cNvSpPr>
            <a:spLocks noGrp="1"/>
          </p:cNvSpPr>
          <p:nvPr>
            <p:ph idx="1"/>
          </p:nvPr>
        </p:nvSpPr>
        <p:spPr>
          <a:xfrm>
            <a:off x="2261600" y="1621304"/>
            <a:ext cx="6926788" cy="4797201"/>
          </a:xfrm>
        </p:spPr>
        <p:txBody>
          <a:bodyPr>
            <a:normAutofit/>
          </a:bodyPr>
          <a:lstStyle/>
          <a:p>
            <a:pPr>
              <a:lnSpc>
                <a:spcPct val="200000"/>
              </a:lnSpc>
              <a:buFont typeface="Wingdings" panose="05000000000000000000" pitchFamily="2" charset="2"/>
              <a:buChar char="ü"/>
            </a:pPr>
            <a:r>
              <a:rPr lang="en-US" dirty="0">
                <a:solidFill>
                  <a:srgbClr val="3A3A3A"/>
                </a:solidFill>
                <a:latin typeface="Work Sans"/>
              </a:rPr>
              <a:t>It </a:t>
            </a:r>
            <a:r>
              <a:rPr lang="en-US" b="0" i="0" dirty="0">
                <a:solidFill>
                  <a:srgbClr val="3A3A3A"/>
                </a:solidFill>
                <a:effectLst/>
                <a:latin typeface="Work Sans"/>
              </a:rPr>
              <a:t>is done to verify that a code change in the software does not impact the existing functionality of the product. </a:t>
            </a:r>
          </a:p>
          <a:p>
            <a:pPr>
              <a:lnSpc>
                <a:spcPct val="200000"/>
              </a:lnSpc>
              <a:buFont typeface="Wingdings" panose="05000000000000000000" pitchFamily="2" charset="2"/>
              <a:buChar char="ü"/>
            </a:pPr>
            <a:endParaRPr lang="en-US" sz="100" b="0" i="0" dirty="0">
              <a:solidFill>
                <a:srgbClr val="3A3A3A"/>
              </a:solidFill>
              <a:effectLst/>
              <a:latin typeface="Work Sans"/>
            </a:endParaRPr>
          </a:p>
          <a:p>
            <a:pPr>
              <a:lnSpc>
                <a:spcPct val="200000"/>
              </a:lnSpc>
              <a:buFont typeface="Wingdings" panose="05000000000000000000" pitchFamily="2" charset="2"/>
              <a:buChar char="ü"/>
            </a:pPr>
            <a:r>
              <a:rPr lang="en-US" b="0" i="0" dirty="0">
                <a:solidFill>
                  <a:srgbClr val="3A3A3A"/>
                </a:solidFill>
                <a:effectLst/>
                <a:latin typeface="Work Sans"/>
              </a:rPr>
              <a:t>This is to make sure the product works fine with new functionality, bug fixes or any change in the existing feature. </a:t>
            </a:r>
          </a:p>
          <a:p>
            <a:pPr>
              <a:lnSpc>
                <a:spcPct val="200000"/>
              </a:lnSpc>
              <a:buFont typeface="Wingdings" panose="05000000000000000000" pitchFamily="2" charset="2"/>
              <a:buChar char="ü"/>
            </a:pPr>
            <a:endParaRPr lang="en-US" sz="200" b="0" i="0" dirty="0">
              <a:solidFill>
                <a:srgbClr val="3A3A3A"/>
              </a:solidFill>
              <a:effectLst/>
              <a:latin typeface="Work Sans"/>
            </a:endParaRPr>
          </a:p>
          <a:p>
            <a:pPr>
              <a:lnSpc>
                <a:spcPct val="200000"/>
              </a:lnSpc>
              <a:buFont typeface="Wingdings" panose="05000000000000000000" pitchFamily="2" charset="2"/>
              <a:buChar char="ü"/>
            </a:pPr>
            <a:r>
              <a:rPr lang="en-US" b="0" i="0" dirty="0">
                <a:solidFill>
                  <a:srgbClr val="3A3A3A"/>
                </a:solidFill>
                <a:effectLst/>
                <a:latin typeface="Work Sans"/>
              </a:rPr>
              <a:t>Previously executed test cases are re-executed in order to verify the impact of change.</a:t>
            </a:r>
            <a:endParaRPr lang="en-US" b="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37D3-2012-4948-9374-D2A08FD816F7}"/>
              </a:ext>
            </a:extLst>
          </p:cNvPr>
          <p:cNvSpPr>
            <a:spLocks noGrp="1"/>
          </p:cNvSpPr>
          <p:nvPr>
            <p:ph type="title"/>
          </p:nvPr>
        </p:nvSpPr>
        <p:spPr/>
        <p:txBody>
          <a:bodyPr/>
          <a:lstStyle/>
          <a:p>
            <a:pPr algn="ctr"/>
            <a:r>
              <a:rPr lang="en-IN" dirty="0"/>
              <a:t>Regression</a:t>
            </a:r>
          </a:p>
        </p:txBody>
      </p:sp>
      <p:pic>
        <p:nvPicPr>
          <p:cNvPr id="5" name="Picture 2" descr="Regression Testing In Agile Scenario | Regression testing ...">
            <a:extLst>
              <a:ext uri="{FF2B5EF4-FFF2-40B4-BE49-F238E27FC236}">
                <a16:creationId xmlns:a16="http://schemas.microsoft.com/office/drawing/2014/main" id="{4A28905B-4E41-44AF-A70A-4215A21473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7273" y="1930400"/>
            <a:ext cx="6029018" cy="36174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C9ABC83-5CA0-4AFA-9461-E580E5418483}"/>
              </a:ext>
            </a:extLst>
          </p:cNvPr>
          <p:cNvPicPr>
            <a:picLocks noChangeAspect="1"/>
          </p:cNvPicPr>
          <p:nvPr/>
        </p:nvPicPr>
        <p:blipFill>
          <a:blip r:embed="rId3"/>
          <a:stretch>
            <a:fillRect/>
          </a:stretch>
        </p:blipFill>
        <p:spPr>
          <a:xfrm>
            <a:off x="3309212" y="1917598"/>
            <a:ext cx="5810250" cy="390525"/>
          </a:xfrm>
          <a:prstGeom prst="rect">
            <a:avLst/>
          </a:prstGeom>
        </p:spPr>
      </p:pic>
      <p:pic>
        <p:nvPicPr>
          <p:cNvPr id="1026" name="Picture 2" descr="Regression testing">
            <a:extLst>
              <a:ext uri="{FF2B5EF4-FFF2-40B4-BE49-F238E27FC236}">
                <a16:creationId xmlns:a16="http://schemas.microsoft.com/office/drawing/2014/main" id="{E72F63FA-8881-4C82-893D-4973E77DA2B2}"/>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93410" y="2295320"/>
            <a:ext cx="3048000" cy="185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3764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41620"/>
            <a:ext cx="8596668" cy="888779"/>
          </a:xfrm>
        </p:spPr>
        <p:txBody>
          <a:bodyPr/>
          <a:lstStyle/>
          <a:p>
            <a:r>
              <a:rPr lang="en-US" dirty="0">
                <a:solidFill>
                  <a:schemeClr val="accent5">
                    <a:lumMod val="60000"/>
                    <a:lumOff val="40000"/>
                  </a:schemeClr>
                </a:solidFill>
              </a:rPr>
              <a:t>When</a:t>
            </a:r>
            <a:r>
              <a:rPr lang="en-US" dirty="0"/>
              <a:t> Regression Testing?</a:t>
            </a:r>
          </a:p>
        </p:txBody>
      </p:sp>
      <p:sp>
        <p:nvSpPr>
          <p:cNvPr id="8" name="Content Placeholder 7"/>
          <p:cNvSpPr>
            <a:spLocks noGrp="1"/>
          </p:cNvSpPr>
          <p:nvPr>
            <p:ph sz="half" idx="1"/>
          </p:nvPr>
        </p:nvSpPr>
        <p:spPr>
          <a:xfrm>
            <a:off x="1118897" y="2057400"/>
            <a:ext cx="9168103" cy="4114800"/>
          </a:xfrm>
        </p:spPr>
        <p:txBody>
          <a:bodyPr/>
          <a:lstStyle/>
          <a:p>
            <a:pPr>
              <a:lnSpc>
                <a:spcPct val="150000"/>
              </a:lnSpc>
            </a:pPr>
            <a:r>
              <a:rPr lang="en-US" dirty="0"/>
              <a:t>After the changes in requirements and code modified according to the requirement</a:t>
            </a:r>
          </a:p>
          <a:p>
            <a:pPr>
              <a:lnSpc>
                <a:spcPct val="150000"/>
              </a:lnSpc>
            </a:pPr>
            <a:r>
              <a:rPr lang="en-US" dirty="0"/>
              <a:t>After new feature added to the software</a:t>
            </a:r>
          </a:p>
          <a:p>
            <a:pPr>
              <a:lnSpc>
                <a:spcPct val="150000"/>
              </a:lnSpc>
            </a:pPr>
            <a:r>
              <a:rPr lang="en-US" dirty="0"/>
              <a:t>After defect fixed</a:t>
            </a:r>
          </a:p>
          <a:p>
            <a:pPr>
              <a:lnSpc>
                <a:spcPct val="150000"/>
              </a:lnSpc>
            </a:pPr>
            <a:r>
              <a:rPr lang="en-US" dirty="0"/>
              <a:t>After performance issue fixed </a:t>
            </a:r>
          </a:p>
          <a:p>
            <a:pPr>
              <a:lnSpc>
                <a:spcPct val="150000"/>
              </a:lnSpc>
            </a:pPr>
            <a:r>
              <a:rPr lang="en-US" dirty="0"/>
              <a:t>After alterations to an application's hosting environment.</a:t>
            </a:r>
          </a:p>
          <a:p>
            <a:pPr>
              <a:lnSpc>
                <a:spcPct val="150000"/>
              </a:lnSpc>
            </a:pP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09550"/>
            <a:ext cx="8596668" cy="582386"/>
          </a:xfrm>
        </p:spPr>
        <p:txBody>
          <a:bodyPr>
            <a:normAutofit fontScale="90000"/>
          </a:bodyPr>
          <a:lstStyle/>
          <a:p>
            <a:r>
              <a:rPr lang="en-US" b="1" dirty="0"/>
              <a:t>Selecting Test Cases for Regression Testing</a:t>
            </a:r>
            <a:br>
              <a:rPr lang="en-US" b="1" dirty="0"/>
            </a:br>
            <a:endParaRPr lang="en-US" dirty="0"/>
          </a:p>
        </p:txBody>
      </p:sp>
      <p:sp>
        <p:nvSpPr>
          <p:cNvPr id="3" name="Content Placeholder 2"/>
          <p:cNvSpPr>
            <a:spLocks noGrp="1"/>
          </p:cNvSpPr>
          <p:nvPr>
            <p:ph idx="1"/>
          </p:nvPr>
        </p:nvSpPr>
        <p:spPr>
          <a:xfrm>
            <a:off x="677333" y="955221"/>
            <a:ext cx="9511695" cy="5676488"/>
          </a:xfrm>
        </p:spPr>
        <p:txBody>
          <a:bodyPr>
            <a:normAutofit/>
          </a:bodyPr>
          <a:lstStyle/>
          <a:p>
            <a:pPr marL="0" indent="0">
              <a:lnSpc>
                <a:spcPct val="150000"/>
              </a:lnSpc>
              <a:buNone/>
            </a:pPr>
            <a:r>
              <a:rPr lang="en-US" dirty="0"/>
              <a:t>1. Select test cases for Regression; there are recent code changes /functional changes</a:t>
            </a:r>
          </a:p>
          <a:p>
            <a:pPr marL="0" indent="0">
              <a:lnSpc>
                <a:spcPct val="150000"/>
              </a:lnSpc>
              <a:buNone/>
            </a:pPr>
            <a:r>
              <a:rPr lang="en-US" dirty="0"/>
              <a:t>2. Select test cases that map to the business requirements </a:t>
            </a:r>
          </a:p>
          <a:p>
            <a:pPr marL="0" indent="0">
              <a:lnSpc>
                <a:spcPct val="150000"/>
              </a:lnSpc>
              <a:buNone/>
            </a:pPr>
            <a:r>
              <a:rPr lang="en-US" dirty="0"/>
              <a:t>3. Select test cases for Regression testing in areas with frequent bugs/defects</a:t>
            </a:r>
          </a:p>
          <a:p>
            <a:pPr marL="0" indent="0">
              <a:lnSpc>
                <a:spcPct val="150000"/>
              </a:lnSpc>
              <a:buNone/>
            </a:pPr>
            <a:r>
              <a:rPr lang="en-US" dirty="0"/>
              <a:t>4. Select test cases for Regression testing of the areas which are visible to the user</a:t>
            </a:r>
          </a:p>
          <a:p>
            <a:pPr marL="0" indent="0">
              <a:lnSpc>
                <a:spcPct val="150000"/>
              </a:lnSpc>
              <a:buNone/>
            </a:pPr>
            <a:r>
              <a:rPr lang="en-US" dirty="0"/>
              <a:t>5. Select all integration test cases for Regression testing</a:t>
            </a:r>
          </a:p>
          <a:p>
            <a:pPr marL="0" indent="0">
              <a:lnSpc>
                <a:spcPct val="150000"/>
              </a:lnSpc>
              <a:buNone/>
            </a:pPr>
            <a:r>
              <a:rPr lang="en-US" dirty="0"/>
              <a:t>6. Select all complex test cases for Regression testing</a:t>
            </a:r>
          </a:p>
          <a:p>
            <a:pPr marL="0" indent="0">
              <a:lnSpc>
                <a:spcPct val="150000"/>
              </a:lnSpc>
              <a:buNone/>
            </a:pPr>
            <a:r>
              <a:rPr lang="en-US" dirty="0"/>
              <a:t>7. Select test cases based on priorities for Regression testing</a:t>
            </a:r>
          </a:p>
          <a:p>
            <a:pPr marL="0" indent="0">
              <a:lnSpc>
                <a:spcPct val="150000"/>
              </a:lnSpc>
              <a:buNone/>
            </a:pPr>
            <a:r>
              <a:rPr lang="en-US" dirty="0"/>
              <a:t>8. Select test cases for Regression testing based on criticality and impact of bug fixes</a:t>
            </a:r>
          </a:p>
          <a:p>
            <a:pPr marL="0" indent="0">
              <a:lnSpc>
                <a:spcPct val="150000"/>
              </a:lnSpc>
              <a:buNone/>
            </a:pPr>
            <a:r>
              <a:rPr lang="en-US" dirty="0"/>
              <a:t>9. Select a sample of successful and failed test cases for Regression testing</a:t>
            </a:r>
          </a:p>
          <a:p>
            <a:pPr marL="0" indent="0">
              <a:lnSpc>
                <a:spcPct val="150000"/>
              </a:lnSpc>
              <a:buNone/>
            </a:pPr>
            <a:r>
              <a:rPr lang="en-US" dirty="0"/>
              <a:t>10. Functionalities which are more visible to the users</a:t>
            </a:r>
          </a:p>
          <a:p>
            <a:pPr marL="0" indent="0">
              <a:lnSpc>
                <a:spcPct val="150000"/>
              </a:lnSpc>
              <a:buNone/>
            </a:pPr>
            <a:endParaRPr lang="en-US" dirty="0"/>
          </a:p>
        </p:txBody>
      </p:sp>
    </p:spTree>
    <p:extLst>
      <p:ext uri="{BB962C8B-B14F-4D97-AF65-F5344CB8AC3E}">
        <p14:creationId xmlns:p14="http://schemas.microsoft.com/office/powerpoint/2010/main" val="5815990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123CF-34DB-4027-808C-C33407B806CA}"/>
              </a:ext>
            </a:extLst>
          </p:cNvPr>
          <p:cNvSpPr>
            <a:spLocks noGrp="1"/>
          </p:cNvSpPr>
          <p:nvPr>
            <p:ph type="title"/>
          </p:nvPr>
        </p:nvSpPr>
        <p:spPr>
          <a:xfrm>
            <a:off x="339982" y="581891"/>
            <a:ext cx="9008204" cy="1264664"/>
          </a:xfrm>
        </p:spPr>
        <p:txBody>
          <a:bodyPr>
            <a:normAutofit fontScale="90000"/>
          </a:bodyPr>
          <a:lstStyle/>
          <a:p>
            <a:r>
              <a:rPr lang="en-US" b="1" i="0" dirty="0">
                <a:solidFill>
                  <a:srgbClr val="3A3A3A"/>
                </a:solidFill>
                <a:effectLst/>
                <a:latin typeface="Work Sans"/>
              </a:rPr>
              <a:t>Regression check is covered under </a:t>
            </a:r>
            <a:br>
              <a:rPr lang="en-US" b="1" i="0" dirty="0">
                <a:solidFill>
                  <a:srgbClr val="3A3A3A"/>
                </a:solidFill>
                <a:effectLst/>
                <a:latin typeface="Work Sans"/>
              </a:rPr>
            </a:br>
            <a:r>
              <a:rPr lang="en-US" b="1" i="0" u="sng" dirty="0">
                <a:solidFill>
                  <a:srgbClr val="3A3A3A"/>
                </a:solidFill>
                <a:effectLst/>
                <a:latin typeface="Work Sans"/>
              </a:rPr>
              <a:t>two categories</a:t>
            </a:r>
            <a:r>
              <a:rPr lang="en-US" b="1" i="0" dirty="0">
                <a:solidFill>
                  <a:srgbClr val="3A3A3A"/>
                </a:solidFill>
                <a:effectLst/>
                <a:latin typeface="Work Sans"/>
              </a:rPr>
              <a:t>:</a:t>
            </a:r>
            <a:br>
              <a:rPr lang="en-US" b="0" i="0" dirty="0">
                <a:solidFill>
                  <a:srgbClr val="3A3A3A"/>
                </a:solidFill>
                <a:effectLst/>
                <a:latin typeface="Work Sans"/>
              </a:rPr>
            </a:br>
            <a:endParaRPr lang="en-IN" dirty="0"/>
          </a:p>
        </p:txBody>
      </p:sp>
      <p:sp>
        <p:nvSpPr>
          <p:cNvPr id="3" name="Content Placeholder 2">
            <a:extLst>
              <a:ext uri="{FF2B5EF4-FFF2-40B4-BE49-F238E27FC236}">
                <a16:creationId xmlns:a16="http://schemas.microsoft.com/office/drawing/2014/main" id="{2BA0CF50-A6C1-467D-BA39-D9AD4191DFEB}"/>
              </a:ext>
            </a:extLst>
          </p:cNvPr>
          <p:cNvSpPr>
            <a:spLocks noGrp="1"/>
          </p:cNvSpPr>
          <p:nvPr>
            <p:ph sz="half" idx="1"/>
          </p:nvPr>
        </p:nvSpPr>
        <p:spPr>
          <a:xfrm>
            <a:off x="677334" y="1846555"/>
            <a:ext cx="9443210" cy="4749554"/>
          </a:xfrm>
        </p:spPr>
        <p:txBody>
          <a:bodyPr>
            <a:normAutofit/>
          </a:bodyPr>
          <a:lstStyle/>
          <a:p>
            <a:pPr marL="1257300" lvl="3" indent="0">
              <a:buNone/>
            </a:pPr>
            <a:r>
              <a:rPr lang="en-US" sz="1800" b="0" i="0" dirty="0">
                <a:solidFill>
                  <a:srgbClr val="3A3A3A"/>
                </a:solidFill>
                <a:effectLst/>
                <a:latin typeface="Work Sans"/>
              </a:rPr>
              <a:t>Sprint Level Regression</a:t>
            </a:r>
          </a:p>
          <a:p>
            <a:pPr marL="1257300" lvl="3" indent="0">
              <a:buNone/>
            </a:pPr>
            <a:r>
              <a:rPr lang="en-US" sz="1800" b="0" i="0" dirty="0">
                <a:solidFill>
                  <a:srgbClr val="3A3A3A"/>
                </a:solidFill>
                <a:effectLst/>
                <a:latin typeface="Work Sans"/>
              </a:rPr>
              <a:t>End to End Regression</a:t>
            </a:r>
          </a:p>
          <a:p>
            <a:pPr marL="1257300" lvl="3" indent="0">
              <a:buNone/>
            </a:pPr>
            <a:endParaRPr lang="en-US" sz="500" b="0" i="0" dirty="0">
              <a:solidFill>
                <a:srgbClr val="3A3A3A"/>
              </a:solidFill>
              <a:effectLst/>
              <a:latin typeface="Work Sans"/>
            </a:endParaRPr>
          </a:p>
          <a:p>
            <a:pPr marL="0" indent="0" algn="l">
              <a:buNone/>
            </a:pPr>
            <a:r>
              <a:rPr lang="en-US" b="0" i="0" dirty="0">
                <a:solidFill>
                  <a:srgbClr val="FF6600"/>
                </a:solidFill>
                <a:effectLst/>
                <a:latin typeface="Work Sans"/>
              </a:rPr>
              <a:t>1) Sprint Level Regression</a:t>
            </a:r>
            <a:endParaRPr lang="en-US" b="0" i="0" dirty="0">
              <a:solidFill>
                <a:srgbClr val="3A3A3A"/>
              </a:solidFill>
              <a:effectLst/>
              <a:latin typeface="Work Sans"/>
            </a:endParaRPr>
          </a:p>
          <a:p>
            <a:pPr algn="l"/>
            <a:r>
              <a:rPr lang="en-US" dirty="0">
                <a:solidFill>
                  <a:srgbClr val="3A3A3A"/>
                </a:solidFill>
                <a:latin typeface="Work Sans"/>
              </a:rPr>
              <a:t>It</a:t>
            </a:r>
            <a:r>
              <a:rPr lang="en-US" b="0" i="0" dirty="0">
                <a:solidFill>
                  <a:srgbClr val="3A3A3A"/>
                </a:solidFill>
                <a:effectLst/>
                <a:latin typeface="Work Sans"/>
              </a:rPr>
              <a:t> is done mainly for the new functionality or the enhancement that is done in the latest sprint. Test cases from the test suite are selected as per the newly added functionality or the enhancement that is done.</a:t>
            </a:r>
          </a:p>
          <a:p>
            <a:pPr marL="0" indent="0" algn="l">
              <a:buNone/>
            </a:pPr>
            <a:endParaRPr lang="en-US" sz="900" b="0" i="0" dirty="0">
              <a:solidFill>
                <a:srgbClr val="3A3A3A"/>
              </a:solidFill>
              <a:effectLst/>
              <a:latin typeface="Work Sans"/>
            </a:endParaRPr>
          </a:p>
          <a:p>
            <a:pPr marL="0" indent="0" algn="l">
              <a:buNone/>
            </a:pPr>
            <a:r>
              <a:rPr lang="en-US" b="0" i="0" dirty="0">
                <a:solidFill>
                  <a:srgbClr val="FF6600"/>
                </a:solidFill>
                <a:effectLst/>
                <a:latin typeface="Work Sans"/>
              </a:rPr>
              <a:t>2) End-to-End Regression</a:t>
            </a:r>
            <a:endParaRPr lang="en-US" b="0" i="0" dirty="0">
              <a:solidFill>
                <a:srgbClr val="3A3A3A"/>
              </a:solidFill>
              <a:effectLst/>
              <a:latin typeface="Work Sans"/>
            </a:endParaRPr>
          </a:p>
          <a:p>
            <a:pPr algn="l"/>
            <a:r>
              <a:rPr lang="en-US" b="0" i="0" dirty="0">
                <a:solidFill>
                  <a:srgbClr val="3A3A3A"/>
                </a:solidFill>
                <a:effectLst/>
                <a:latin typeface="Work Sans"/>
              </a:rPr>
              <a:t>End-to-End Regression includes all the test cases that are to be re-executed to test the complete product end to end by covering all the core functionalities of the Product.</a:t>
            </a:r>
          </a:p>
          <a:p>
            <a:endParaRPr lang="en-IN" dirty="0"/>
          </a:p>
        </p:txBody>
      </p:sp>
    </p:spTree>
    <p:extLst>
      <p:ext uri="{BB962C8B-B14F-4D97-AF65-F5344CB8AC3E}">
        <p14:creationId xmlns:p14="http://schemas.microsoft.com/office/powerpoint/2010/main" val="7139639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2E62D7-A411-4645-828C-F199B01EE819}"/>
              </a:ext>
            </a:extLst>
          </p:cNvPr>
          <p:cNvSpPr>
            <a:spLocks noGrp="1"/>
          </p:cNvSpPr>
          <p:nvPr>
            <p:ph type="title"/>
          </p:nvPr>
        </p:nvSpPr>
        <p:spPr>
          <a:xfrm>
            <a:off x="863765" y="1044606"/>
            <a:ext cx="8596668" cy="855216"/>
          </a:xfrm>
        </p:spPr>
        <p:txBody>
          <a:bodyPr/>
          <a:lstStyle/>
          <a:p>
            <a:r>
              <a:rPr lang="en-US" sz="3200" b="1" u="sng" dirty="0">
                <a:solidFill>
                  <a:srgbClr val="3A3A3A"/>
                </a:solidFill>
                <a:latin typeface="Work Sans"/>
              </a:rPr>
              <a:t>Regression Testing Steps:</a:t>
            </a:r>
            <a:endParaRPr lang="en-IN" sz="3200" b="1" u="sng" dirty="0">
              <a:solidFill>
                <a:srgbClr val="3A3A3A"/>
              </a:solidFill>
              <a:latin typeface="Work Sans"/>
            </a:endParaRPr>
          </a:p>
        </p:txBody>
      </p:sp>
      <p:sp>
        <p:nvSpPr>
          <p:cNvPr id="6" name="Content Placeholder 5">
            <a:extLst>
              <a:ext uri="{FF2B5EF4-FFF2-40B4-BE49-F238E27FC236}">
                <a16:creationId xmlns:a16="http://schemas.microsoft.com/office/drawing/2014/main" id="{B7205A5D-66A0-4B1D-BEC4-C7E95BC9AC36}"/>
              </a:ext>
            </a:extLst>
          </p:cNvPr>
          <p:cNvSpPr>
            <a:spLocks noGrp="1"/>
          </p:cNvSpPr>
          <p:nvPr>
            <p:ph idx="1"/>
          </p:nvPr>
        </p:nvSpPr>
        <p:spPr>
          <a:xfrm>
            <a:off x="2343704" y="2160589"/>
            <a:ext cx="6930297" cy="3880773"/>
          </a:xfrm>
        </p:spPr>
        <p:txBody>
          <a:bodyPr/>
          <a:lstStyle/>
          <a:p>
            <a:pPr algn="just">
              <a:lnSpc>
                <a:spcPct val="150000"/>
              </a:lnSpc>
              <a:buFont typeface="Arial" panose="020B0604020202020204" pitchFamily="34" charset="0"/>
              <a:buChar char="•"/>
            </a:pPr>
            <a:r>
              <a:rPr lang="en-US" b="0" i="0" dirty="0">
                <a:solidFill>
                  <a:srgbClr val="000000"/>
                </a:solidFill>
                <a:effectLst/>
                <a:latin typeface="Arial" panose="020B0604020202020204" pitchFamily="34" charset="0"/>
              </a:rPr>
              <a:t>Select the Tests for Regression.</a:t>
            </a:r>
          </a:p>
          <a:p>
            <a:pPr algn="just">
              <a:lnSpc>
                <a:spcPct val="150000"/>
              </a:lnSpc>
              <a:buFont typeface="Arial" panose="020B0604020202020204" pitchFamily="34" charset="0"/>
              <a:buChar char="•"/>
            </a:pPr>
            <a:r>
              <a:rPr lang="en-US" b="0" i="0" dirty="0">
                <a:solidFill>
                  <a:srgbClr val="000000"/>
                </a:solidFill>
                <a:effectLst/>
                <a:latin typeface="Arial" panose="020B0604020202020204" pitchFamily="34" charset="0"/>
              </a:rPr>
              <a:t>Choose the apt tool and automate the Regression Tests</a:t>
            </a:r>
          </a:p>
          <a:p>
            <a:pPr algn="just">
              <a:lnSpc>
                <a:spcPct val="150000"/>
              </a:lnSpc>
              <a:buFont typeface="Arial" panose="020B0604020202020204" pitchFamily="34" charset="0"/>
              <a:buChar char="•"/>
            </a:pPr>
            <a:r>
              <a:rPr lang="en-US" b="0" i="0" dirty="0">
                <a:solidFill>
                  <a:srgbClr val="000000"/>
                </a:solidFill>
                <a:effectLst/>
                <a:latin typeface="Arial" panose="020B0604020202020204" pitchFamily="34" charset="0"/>
              </a:rPr>
              <a:t>Verify applications with Checkpoints</a:t>
            </a:r>
          </a:p>
          <a:p>
            <a:pPr algn="just">
              <a:lnSpc>
                <a:spcPct val="150000"/>
              </a:lnSpc>
              <a:buFont typeface="Arial" panose="020B0604020202020204" pitchFamily="34" charset="0"/>
              <a:buChar char="•"/>
            </a:pPr>
            <a:r>
              <a:rPr lang="en-US" b="0" i="0" dirty="0">
                <a:solidFill>
                  <a:srgbClr val="000000"/>
                </a:solidFill>
                <a:effectLst/>
                <a:latin typeface="Arial" panose="020B0604020202020204" pitchFamily="34" charset="0"/>
              </a:rPr>
              <a:t>Manage Regression Tests/update when required</a:t>
            </a:r>
          </a:p>
          <a:p>
            <a:pPr algn="just">
              <a:lnSpc>
                <a:spcPct val="150000"/>
              </a:lnSpc>
              <a:buFont typeface="Arial" panose="020B0604020202020204" pitchFamily="34" charset="0"/>
              <a:buChar char="•"/>
            </a:pPr>
            <a:r>
              <a:rPr lang="en-US" b="0" i="0" dirty="0">
                <a:solidFill>
                  <a:srgbClr val="000000"/>
                </a:solidFill>
                <a:effectLst/>
                <a:latin typeface="Arial" panose="020B0604020202020204" pitchFamily="34" charset="0"/>
              </a:rPr>
              <a:t>Schedule the tests</a:t>
            </a:r>
          </a:p>
          <a:p>
            <a:pPr algn="just">
              <a:lnSpc>
                <a:spcPct val="150000"/>
              </a:lnSpc>
              <a:buFont typeface="Arial" panose="020B0604020202020204" pitchFamily="34" charset="0"/>
              <a:buChar char="•"/>
            </a:pPr>
            <a:r>
              <a:rPr lang="en-US" b="0" i="0" dirty="0">
                <a:solidFill>
                  <a:srgbClr val="000000"/>
                </a:solidFill>
                <a:effectLst/>
                <a:latin typeface="Arial" panose="020B0604020202020204" pitchFamily="34" charset="0"/>
              </a:rPr>
              <a:t>Integrate with the builds</a:t>
            </a:r>
          </a:p>
          <a:p>
            <a:pPr algn="just">
              <a:lnSpc>
                <a:spcPct val="150000"/>
              </a:lnSpc>
              <a:buFont typeface="Arial" panose="020B0604020202020204" pitchFamily="34" charset="0"/>
              <a:buChar char="•"/>
            </a:pPr>
            <a:r>
              <a:rPr lang="en-US" b="0" i="0" dirty="0">
                <a:solidFill>
                  <a:srgbClr val="000000"/>
                </a:solidFill>
                <a:effectLst/>
                <a:latin typeface="Arial" panose="020B0604020202020204" pitchFamily="34" charset="0"/>
              </a:rPr>
              <a:t>Analyze the results</a:t>
            </a:r>
          </a:p>
          <a:p>
            <a:endParaRPr lang="en-IN" dirty="0"/>
          </a:p>
        </p:txBody>
      </p:sp>
    </p:spTree>
    <p:extLst>
      <p:ext uri="{BB962C8B-B14F-4D97-AF65-F5344CB8AC3E}">
        <p14:creationId xmlns:p14="http://schemas.microsoft.com/office/powerpoint/2010/main" val="26932379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357AA5E-E612-47DB-82F3-9B9650AF40E6}"/>
              </a:ext>
            </a:extLst>
          </p:cNvPr>
          <p:cNvSpPr>
            <a:spLocks noGrp="1"/>
          </p:cNvSpPr>
          <p:nvPr>
            <p:ph sz="half" idx="2"/>
          </p:nvPr>
        </p:nvSpPr>
        <p:spPr/>
        <p:txBody>
          <a:bodyPr/>
          <a:lstStyle/>
          <a:p>
            <a:endParaRPr lang="en-IN"/>
          </a:p>
        </p:txBody>
      </p:sp>
      <p:pic>
        <p:nvPicPr>
          <p:cNvPr id="2050" name="Picture 2">
            <a:extLst>
              <a:ext uri="{FF2B5EF4-FFF2-40B4-BE49-F238E27FC236}">
                <a16:creationId xmlns:a16="http://schemas.microsoft.com/office/drawing/2014/main" id="{96648FEE-A98D-488F-AC63-46F79101F8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393" y="767261"/>
            <a:ext cx="11300091" cy="5707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962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14521" y="290052"/>
            <a:ext cx="6716524" cy="880828"/>
          </a:xfrm>
        </p:spPr>
        <p:txBody>
          <a:bodyPr/>
          <a:lstStyle/>
          <a:p>
            <a:pPr algn="ctr"/>
            <a:r>
              <a:rPr lang="en-US" dirty="0">
                <a:solidFill>
                  <a:schemeClr val="accent2">
                    <a:lumMod val="75000"/>
                  </a:schemeClr>
                </a:solidFill>
              </a:rPr>
              <a:t>UAT – User Acceptance Testing</a:t>
            </a:r>
          </a:p>
        </p:txBody>
      </p:sp>
      <p:sp>
        <p:nvSpPr>
          <p:cNvPr id="3" name="Content Placeholder 2"/>
          <p:cNvSpPr>
            <a:spLocks noGrp="1"/>
          </p:cNvSpPr>
          <p:nvPr>
            <p:ph sz="half" idx="1"/>
          </p:nvPr>
        </p:nvSpPr>
        <p:spPr>
          <a:xfrm>
            <a:off x="800813" y="1930400"/>
            <a:ext cx="6042439" cy="4470400"/>
          </a:xfrm>
        </p:spPr>
        <p:txBody>
          <a:bodyPr/>
          <a:lstStyle/>
          <a:p>
            <a:r>
              <a:rPr lang="en-US" dirty="0"/>
              <a:t>Testing a software</a:t>
            </a:r>
            <a:r>
              <a:rPr lang="en-US" u="sng" dirty="0"/>
              <a:t> by the user or client </a:t>
            </a:r>
          </a:p>
          <a:p>
            <a:pPr marL="0" indent="0">
              <a:buNone/>
            </a:pPr>
            <a:r>
              <a:rPr lang="en-US" dirty="0"/>
              <a:t>	to determine whether it can be accepted or not. </a:t>
            </a:r>
          </a:p>
          <a:p>
            <a:pPr marL="0" indent="0">
              <a:buNone/>
            </a:pPr>
            <a:endParaRPr lang="en-US" sz="2400" dirty="0"/>
          </a:p>
          <a:p>
            <a:r>
              <a:rPr lang="en-US" dirty="0"/>
              <a:t>This is the final testing performed</a:t>
            </a:r>
          </a:p>
          <a:p>
            <a:pPr marL="0" indent="0">
              <a:buNone/>
            </a:pPr>
            <a:r>
              <a:rPr lang="en-US" dirty="0"/>
              <a:t>	 once the functional, system &amp; regression testing </a:t>
            </a:r>
          </a:p>
          <a:p>
            <a:pPr marL="0" indent="0">
              <a:buNone/>
            </a:pPr>
            <a:r>
              <a:rPr lang="en-US" dirty="0"/>
              <a:t>	</a:t>
            </a:r>
            <a:r>
              <a:rPr lang="en-US" u="sng" dirty="0"/>
              <a:t>are completed</a:t>
            </a:r>
          </a:p>
        </p:txBody>
      </p:sp>
      <p:pic>
        <p:nvPicPr>
          <p:cNvPr id="16386" name="Picture 2" descr="Acceptance Testing :Types,Process,Criteria,Checklist |Professionalqa">
            <a:extLst>
              <a:ext uri="{FF2B5EF4-FFF2-40B4-BE49-F238E27FC236}">
                <a16:creationId xmlns:a16="http://schemas.microsoft.com/office/drawing/2014/main" id="{4D3C813E-C8CB-43AF-B886-DC1F54ACCA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8679" y="1652587"/>
            <a:ext cx="4743450" cy="35528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F4EBD-DBB9-499D-938C-DB9B7D2C7EF9}"/>
              </a:ext>
            </a:extLst>
          </p:cNvPr>
          <p:cNvSpPr>
            <a:spLocks noGrp="1"/>
          </p:cNvSpPr>
          <p:nvPr>
            <p:ph type="title"/>
          </p:nvPr>
        </p:nvSpPr>
        <p:spPr>
          <a:xfrm>
            <a:off x="862088" y="609599"/>
            <a:ext cx="2903658" cy="1320800"/>
          </a:xfrm>
        </p:spPr>
        <p:txBody>
          <a:bodyPr/>
          <a:lstStyle/>
          <a:p>
            <a:r>
              <a:rPr lang="en-IN" dirty="0">
                <a:solidFill>
                  <a:srgbClr val="C00000"/>
                </a:solidFill>
              </a:rPr>
              <a:t>After UAT…</a:t>
            </a:r>
          </a:p>
        </p:txBody>
      </p:sp>
      <p:pic>
        <p:nvPicPr>
          <p:cNvPr id="15362" name="Picture 2" descr="Texavi.com - Innovative Solutions">
            <a:extLst>
              <a:ext uri="{FF2B5EF4-FFF2-40B4-BE49-F238E27FC236}">
                <a16:creationId xmlns:a16="http://schemas.microsoft.com/office/drawing/2014/main" id="{45AA2E10-F472-4128-950A-296A71A6C994}"/>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037567" y="1439174"/>
            <a:ext cx="7876202" cy="54188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48549D0-A46D-4143-9720-F405BA64199E}"/>
              </a:ext>
            </a:extLst>
          </p:cNvPr>
          <p:cNvPicPr>
            <a:picLocks noChangeAspect="1"/>
          </p:cNvPicPr>
          <p:nvPr/>
        </p:nvPicPr>
        <p:blipFill>
          <a:blip r:embed="rId3"/>
          <a:stretch>
            <a:fillRect/>
          </a:stretch>
        </p:blipFill>
        <p:spPr>
          <a:xfrm>
            <a:off x="1037567" y="1497012"/>
            <a:ext cx="2552700" cy="866775"/>
          </a:xfrm>
          <a:prstGeom prst="rect">
            <a:avLst/>
          </a:prstGeom>
        </p:spPr>
      </p:pic>
      <p:pic>
        <p:nvPicPr>
          <p:cNvPr id="15364" name="Picture 4" descr="User Acceptance Testing [UAT] - Oceanize Geeks - Medium">
            <a:extLst>
              <a:ext uri="{FF2B5EF4-FFF2-40B4-BE49-F238E27FC236}">
                <a16:creationId xmlns:a16="http://schemas.microsoft.com/office/drawing/2014/main" id="{9E7561D4-0019-468C-A974-B0A1162DEC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8929" y="4583972"/>
            <a:ext cx="3923071" cy="2274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60189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C00000"/>
                </a:solidFill>
              </a:rPr>
              <a:t>Non-Functional Testing</a:t>
            </a:r>
          </a:p>
        </p:txBody>
      </p:sp>
      <p:pic>
        <p:nvPicPr>
          <p:cNvPr id="3" name="Picture 8">
            <a:extLst>
              <a:ext uri="{FF2B5EF4-FFF2-40B4-BE49-F238E27FC236}">
                <a16:creationId xmlns:a16="http://schemas.microsoft.com/office/drawing/2014/main" id="{23302260-C7D2-4165-81C6-4F76068DEE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078" y="1586271"/>
            <a:ext cx="6683924" cy="47629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37461"/>
          </a:xfrm>
        </p:spPr>
        <p:txBody>
          <a:bodyPr/>
          <a:lstStyle/>
          <a:p>
            <a:r>
              <a:rPr lang="en-IN" dirty="0">
                <a:solidFill>
                  <a:srgbClr val="C00000"/>
                </a:solidFill>
              </a:rPr>
              <a:t>Requirements Traceability Matrix </a:t>
            </a:r>
            <a:r>
              <a:rPr lang="en-IN" b="1" dirty="0">
                <a:solidFill>
                  <a:srgbClr val="7E6FEB"/>
                </a:solidFill>
              </a:rPr>
              <a:t>(RTM)</a:t>
            </a:r>
          </a:p>
        </p:txBody>
      </p:sp>
      <p:sp>
        <p:nvSpPr>
          <p:cNvPr id="3" name="Content Placeholder 2"/>
          <p:cNvSpPr>
            <a:spLocks noGrp="1"/>
          </p:cNvSpPr>
          <p:nvPr>
            <p:ph idx="1"/>
          </p:nvPr>
        </p:nvSpPr>
        <p:spPr>
          <a:xfrm>
            <a:off x="677334" y="2078181"/>
            <a:ext cx="8596668" cy="3963181"/>
          </a:xfrm>
        </p:spPr>
        <p:txBody>
          <a:bodyPr>
            <a:normAutofit/>
          </a:bodyPr>
          <a:lstStyle/>
          <a:p>
            <a:pPr>
              <a:lnSpc>
                <a:spcPct val="150000"/>
              </a:lnSpc>
            </a:pPr>
            <a:r>
              <a:rPr lang="en-US" dirty="0"/>
              <a:t>It is a document that maps and traces the user requirement with test cases. </a:t>
            </a:r>
          </a:p>
          <a:p>
            <a:pPr>
              <a:lnSpc>
                <a:spcPct val="150000"/>
              </a:lnSpc>
            </a:pPr>
            <a:endParaRPr lang="en-US" dirty="0"/>
          </a:p>
          <a:p>
            <a:pPr>
              <a:lnSpc>
                <a:spcPct val="150000"/>
              </a:lnSpc>
            </a:pPr>
            <a:r>
              <a:rPr lang="en-US" dirty="0"/>
              <a:t>It is used to track the requirements and to check the current project requirements are met</a:t>
            </a:r>
          </a:p>
          <a:p>
            <a:pPr>
              <a:lnSpc>
                <a:spcPct val="150000"/>
              </a:lnSpc>
            </a:pPr>
            <a:endParaRPr lang="en-US" dirty="0"/>
          </a:p>
          <a:p>
            <a:endParaRPr lang="en-US" dirty="0"/>
          </a:p>
          <a:p>
            <a:endParaRPr lang="en-IN"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513655243"/>
              </p:ext>
            </p:extLst>
          </p:nvPr>
        </p:nvGraphicFramePr>
        <p:xfrm>
          <a:off x="0" y="1"/>
          <a:ext cx="12192000" cy="6858000"/>
        </p:xfrm>
        <a:graphic>
          <a:graphicData uri="http://schemas.openxmlformats.org/drawingml/2006/table">
            <a:tbl>
              <a:tblPr firstRow="1" firstCol="1" bandRow="1">
                <a:tableStyleId>{5C22544A-7EE6-4342-B048-85BDC9FD1C3A}</a:tableStyleId>
              </a:tblPr>
              <a:tblGrid>
                <a:gridCol w="2365612">
                  <a:extLst>
                    <a:ext uri="{9D8B030D-6E8A-4147-A177-3AD203B41FA5}">
                      <a16:colId xmlns:a16="http://schemas.microsoft.com/office/drawing/2014/main" val="20000"/>
                    </a:ext>
                  </a:extLst>
                </a:gridCol>
                <a:gridCol w="5681108">
                  <a:extLst>
                    <a:ext uri="{9D8B030D-6E8A-4147-A177-3AD203B41FA5}">
                      <a16:colId xmlns:a16="http://schemas.microsoft.com/office/drawing/2014/main" val="20001"/>
                    </a:ext>
                  </a:extLst>
                </a:gridCol>
                <a:gridCol w="4145280">
                  <a:extLst>
                    <a:ext uri="{9D8B030D-6E8A-4147-A177-3AD203B41FA5}">
                      <a16:colId xmlns:a16="http://schemas.microsoft.com/office/drawing/2014/main" val="20002"/>
                    </a:ext>
                  </a:extLst>
                </a:gridCol>
              </a:tblGrid>
              <a:tr h="993127">
                <a:tc>
                  <a:txBody>
                    <a:bodyPr/>
                    <a:lstStyle/>
                    <a:p>
                      <a:pPr marL="0" marR="0" algn="ctr">
                        <a:lnSpc>
                          <a:spcPct val="107000"/>
                        </a:lnSpc>
                        <a:spcBef>
                          <a:spcPts val="0"/>
                        </a:spcBef>
                        <a:spcAft>
                          <a:spcPts val="0"/>
                        </a:spcAft>
                      </a:pPr>
                      <a:r>
                        <a:rPr lang="en-US" sz="3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TESTING</a:t>
                      </a:r>
                    </a:p>
                  </a:txBody>
                  <a:tcPr marL="68580" marR="68580" marT="0" marB="0" anchor="ctr">
                    <a:solidFill>
                      <a:schemeClr val="bg2">
                        <a:lumMod val="75000"/>
                      </a:schemeClr>
                    </a:solidFill>
                  </a:tcPr>
                </a:tc>
                <a:tc>
                  <a:txBody>
                    <a:bodyPr/>
                    <a:lstStyle/>
                    <a:p>
                      <a:pPr marL="0" marR="0" algn="ctr"/>
                      <a:r>
                        <a:rPr lang="en-US" sz="3200" b="1"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Description</a:t>
                      </a:r>
                    </a:p>
                  </a:txBody>
                  <a:tcPr marL="68580" marR="68580" marT="0" marB="0" anchor="ctr">
                    <a:solidFill>
                      <a:schemeClr val="bg2">
                        <a:lumMod val="75000"/>
                      </a:schemeClr>
                    </a:solidFill>
                  </a:tcPr>
                </a:tc>
                <a:tc>
                  <a:txBody>
                    <a:bodyPr/>
                    <a:lstStyle/>
                    <a:p>
                      <a:pPr marL="0" marR="0" algn="ctr">
                        <a:lnSpc>
                          <a:spcPct val="107000"/>
                        </a:lnSpc>
                        <a:spcBef>
                          <a:spcPts val="0"/>
                        </a:spcBef>
                        <a:spcAft>
                          <a:spcPts val="0"/>
                        </a:spcAft>
                      </a:pPr>
                      <a:r>
                        <a:rPr lang="en-US" sz="3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Tools</a:t>
                      </a:r>
                    </a:p>
                  </a:txBody>
                  <a:tcPr marL="68580" marR="68580" marT="0" marB="0" anchor="ctr">
                    <a:solidFill>
                      <a:schemeClr val="bg2">
                        <a:lumMod val="75000"/>
                      </a:schemeClr>
                    </a:solidFill>
                  </a:tcPr>
                </a:tc>
                <a:extLst>
                  <a:ext uri="{0D108BD9-81ED-4DB2-BD59-A6C34878D82A}">
                    <a16:rowId xmlns:a16="http://schemas.microsoft.com/office/drawing/2014/main" val="10000"/>
                  </a:ext>
                </a:extLst>
              </a:tr>
              <a:tr h="1016080">
                <a:tc>
                  <a:txBody>
                    <a:bodyPr/>
                    <a:lstStyle/>
                    <a:p>
                      <a:pPr marL="0" marR="0" algn="ctr">
                        <a:lnSpc>
                          <a:spcPct val="107000"/>
                        </a:lnSpc>
                        <a:spcBef>
                          <a:spcPts val="0"/>
                        </a:spcBef>
                        <a:spcAft>
                          <a:spcPts val="0"/>
                        </a:spcAft>
                      </a:pPr>
                      <a:r>
                        <a:rPr lang="en-IN" sz="1800" kern="1200" dirty="0">
                          <a:solidFill>
                            <a:schemeClr val="tx1"/>
                          </a:solidFill>
                          <a:effectLst/>
                        </a:rPr>
                        <a:t>Performance Test</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tx2">
                        <a:lumMod val="40000"/>
                        <a:lumOff val="60000"/>
                      </a:schemeClr>
                    </a:solidFill>
                  </a:tcPr>
                </a:tc>
                <a:tc>
                  <a:txBody>
                    <a:bodyPr/>
                    <a:lstStyle/>
                    <a:p>
                      <a:pPr marL="0" marR="0" algn="ctr"/>
                      <a:r>
                        <a:rPr lang="en-IN" sz="1800" kern="1200" dirty="0">
                          <a:solidFill>
                            <a:schemeClr val="tx1"/>
                          </a:solidFill>
                          <a:effectLst/>
                        </a:rPr>
                        <a:t>To Verify Speed, response time, reliability</a:t>
                      </a:r>
                      <a:endParaRPr lang="en-US" sz="18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pattFill prst="pct5">
                      <a:fgClr>
                        <a:schemeClr val="bg1">
                          <a:lumMod val="75000"/>
                        </a:schemeClr>
                      </a:fgClr>
                      <a:bgClr>
                        <a:schemeClr val="bg1">
                          <a:lumMod val="85000"/>
                        </a:schemeClr>
                      </a:bgClr>
                    </a:pattFill>
                  </a:tcPr>
                </a:tc>
                <a:extLst>
                  <a:ext uri="{0D108BD9-81ED-4DB2-BD59-A6C34878D82A}">
                    <a16:rowId xmlns:a16="http://schemas.microsoft.com/office/drawing/2014/main" val="10001"/>
                  </a:ext>
                </a:extLst>
              </a:tr>
              <a:tr h="952939">
                <a:tc>
                  <a:txBody>
                    <a:bodyPr/>
                    <a:lstStyle/>
                    <a:p>
                      <a:pPr marL="0" marR="0" algn="ctr">
                        <a:lnSpc>
                          <a:spcPct val="107000"/>
                        </a:lnSpc>
                        <a:spcBef>
                          <a:spcPts val="0"/>
                        </a:spcBef>
                        <a:spcAft>
                          <a:spcPts val="0"/>
                        </a:spcAft>
                      </a:pPr>
                      <a:r>
                        <a:rPr lang="en-IN" sz="1800" kern="1200" dirty="0">
                          <a:solidFill>
                            <a:schemeClr val="tx1"/>
                          </a:solidFill>
                          <a:effectLst/>
                        </a:rPr>
                        <a:t>Load Test</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tx2">
                        <a:lumMod val="40000"/>
                        <a:lumOff val="60000"/>
                      </a:schemeClr>
                    </a:solidFill>
                  </a:tcPr>
                </a:tc>
                <a:tc>
                  <a:txBody>
                    <a:bodyPr/>
                    <a:lstStyle/>
                    <a:p>
                      <a:pPr marL="0" marR="0" algn="ctr"/>
                      <a:r>
                        <a:rPr lang="en-IN" sz="1800" kern="1200" dirty="0">
                          <a:solidFill>
                            <a:schemeClr val="tx1"/>
                          </a:solidFill>
                          <a:effectLst/>
                        </a:rPr>
                        <a:t>How application behaves when multiple users access simultaneously</a:t>
                      </a:r>
                      <a:endParaRPr lang="en-US" sz="18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accent1">
                        <a:tint val="20000"/>
                      </a:schemeClr>
                    </a:solidFill>
                  </a:tcPr>
                </a:tc>
                <a:tc>
                  <a:txBody>
                    <a:bodyPr/>
                    <a:lstStyle/>
                    <a:p>
                      <a:pPr marL="0" marR="0" algn="ctr">
                        <a:lnSpc>
                          <a:spcPct val="107000"/>
                        </a:lnSpc>
                        <a:spcBef>
                          <a:spcPts val="0"/>
                        </a:spcBef>
                        <a:spcAft>
                          <a:spcPts val="0"/>
                        </a:spcAft>
                      </a:pP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pattFill prst="pct5">
                      <a:fgClr>
                        <a:schemeClr val="bg1">
                          <a:lumMod val="75000"/>
                        </a:schemeClr>
                      </a:fgClr>
                      <a:bgClr>
                        <a:schemeClr val="bg1">
                          <a:lumMod val="85000"/>
                        </a:schemeClr>
                      </a:bgClr>
                    </a:pattFill>
                  </a:tcPr>
                </a:tc>
                <a:extLst>
                  <a:ext uri="{0D108BD9-81ED-4DB2-BD59-A6C34878D82A}">
                    <a16:rowId xmlns:a16="http://schemas.microsoft.com/office/drawing/2014/main" val="10002"/>
                  </a:ext>
                </a:extLst>
              </a:tr>
              <a:tr h="964419">
                <a:tc>
                  <a:txBody>
                    <a:bodyPr/>
                    <a:lstStyle/>
                    <a:p>
                      <a:pPr marL="0" marR="0" algn="ctr">
                        <a:lnSpc>
                          <a:spcPct val="107000"/>
                        </a:lnSpc>
                        <a:spcBef>
                          <a:spcPts val="0"/>
                        </a:spcBef>
                        <a:spcAft>
                          <a:spcPts val="0"/>
                        </a:spcAft>
                      </a:pPr>
                      <a:r>
                        <a:rPr lang="en-IN" sz="1800" kern="1200" dirty="0">
                          <a:solidFill>
                            <a:schemeClr val="tx1"/>
                          </a:solidFill>
                          <a:effectLst/>
                        </a:rPr>
                        <a:t>Stress Test </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tx2">
                        <a:lumMod val="40000"/>
                        <a:lumOff val="60000"/>
                      </a:schemeClr>
                    </a:solidFill>
                  </a:tcPr>
                </a:tc>
                <a:tc>
                  <a:txBody>
                    <a:bodyPr/>
                    <a:lstStyle/>
                    <a:p>
                      <a:pPr marL="0" marR="0" algn="ctr"/>
                      <a:r>
                        <a:rPr lang="en-IN" sz="1800" kern="1200" dirty="0">
                          <a:solidFill>
                            <a:schemeClr val="tx1"/>
                          </a:solidFill>
                          <a:effectLst/>
                        </a:rPr>
                        <a:t>To verify the stability and reliability</a:t>
                      </a:r>
                      <a:endParaRPr lang="en-US" sz="18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pattFill prst="pct5">
                      <a:fgClr>
                        <a:schemeClr val="bg1">
                          <a:lumMod val="75000"/>
                        </a:schemeClr>
                      </a:fgClr>
                      <a:bgClr>
                        <a:schemeClr val="bg1">
                          <a:lumMod val="85000"/>
                        </a:schemeClr>
                      </a:bgClr>
                    </a:pattFill>
                  </a:tcPr>
                </a:tc>
                <a:extLst>
                  <a:ext uri="{0D108BD9-81ED-4DB2-BD59-A6C34878D82A}">
                    <a16:rowId xmlns:a16="http://schemas.microsoft.com/office/drawing/2014/main" val="10003"/>
                  </a:ext>
                </a:extLst>
              </a:tr>
              <a:tr h="982264">
                <a:tc>
                  <a:txBody>
                    <a:bodyPr/>
                    <a:lstStyle/>
                    <a:p>
                      <a:pPr marL="0" marR="0" algn="ctr">
                        <a:lnSpc>
                          <a:spcPct val="107000"/>
                        </a:lnSpc>
                        <a:spcBef>
                          <a:spcPts val="0"/>
                        </a:spcBef>
                        <a:spcAft>
                          <a:spcPts val="0"/>
                        </a:spcAft>
                      </a:pPr>
                      <a:r>
                        <a:rPr lang="en-IN" sz="1800" kern="1200" dirty="0">
                          <a:solidFill>
                            <a:schemeClr val="tx1"/>
                          </a:solidFill>
                          <a:effectLst/>
                        </a:rPr>
                        <a:t>Volume Test</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tx2">
                        <a:lumMod val="40000"/>
                        <a:lumOff val="60000"/>
                      </a:schemeClr>
                    </a:solidFill>
                  </a:tcPr>
                </a:tc>
                <a:tc>
                  <a:txBody>
                    <a:bodyPr/>
                    <a:lstStyle/>
                    <a:p>
                      <a:pPr marL="0" marR="0" algn="ctr"/>
                      <a:r>
                        <a:rPr lang="en-IN" sz="1800" kern="1200" dirty="0">
                          <a:solidFill>
                            <a:schemeClr val="tx1"/>
                          </a:solidFill>
                          <a:effectLst/>
                        </a:rPr>
                        <a:t>To analyse the system performance by increasing the volume of data in DB</a:t>
                      </a:r>
                      <a:endParaRPr lang="en-US" sz="18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pattFill prst="pct5">
                      <a:fgClr>
                        <a:schemeClr val="bg1">
                          <a:lumMod val="75000"/>
                        </a:schemeClr>
                      </a:fgClr>
                      <a:bgClr>
                        <a:schemeClr val="bg1">
                          <a:lumMod val="85000"/>
                        </a:schemeClr>
                      </a:bgClr>
                    </a:pattFill>
                  </a:tcPr>
                </a:tc>
                <a:extLst>
                  <a:ext uri="{0D108BD9-81ED-4DB2-BD59-A6C34878D82A}">
                    <a16:rowId xmlns:a16="http://schemas.microsoft.com/office/drawing/2014/main" val="10004"/>
                  </a:ext>
                </a:extLst>
              </a:tr>
              <a:tr h="919739">
                <a:tc>
                  <a:txBody>
                    <a:bodyPr/>
                    <a:lstStyle/>
                    <a:p>
                      <a:pPr marL="0" marR="0" algn="ctr">
                        <a:lnSpc>
                          <a:spcPct val="107000"/>
                        </a:lnSpc>
                        <a:spcBef>
                          <a:spcPts val="0"/>
                        </a:spcBef>
                        <a:spcAft>
                          <a:spcPts val="0"/>
                        </a:spcAft>
                      </a:pPr>
                      <a:r>
                        <a:rPr lang="en-IN" sz="1800" kern="1200" dirty="0">
                          <a:solidFill>
                            <a:schemeClr val="tx1"/>
                          </a:solidFill>
                          <a:effectLst/>
                        </a:rPr>
                        <a:t>Stability Test</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tx2">
                        <a:lumMod val="40000"/>
                        <a:lumOff val="60000"/>
                      </a:schemeClr>
                    </a:solidFill>
                  </a:tcPr>
                </a:tc>
                <a:tc>
                  <a:txBody>
                    <a:bodyPr/>
                    <a:lstStyle/>
                    <a:p>
                      <a:pPr marL="0" marR="0" algn="ctr"/>
                      <a:r>
                        <a:rPr lang="en-IN" sz="1800" kern="1200" dirty="0">
                          <a:solidFill>
                            <a:schemeClr val="tx1"/>
                          </a:solidFill>
                          <a:effectLst/>
                        </a:rPr>
                        <a:t>To check if the app will crash at any point of time</a:t>
                      </a:r>
                      <a:endParaRPr lang="en-US" sz="18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pattFill prst="pct5">
                      <a:fgClr>
                        <a:schemeClr val="bg1">
                          <a:lumMod val="75000"/>
                        </a:schemeClr>
                      </a:fgClr>
                      <a:bgClr>
                        <a:schemeClr val="bg1">
                          <a:lumMod val="85000"/>
                        </a:schemeClr>
                      </a:bgClr>
                    </a:pattFill>
                  </a:tcPr>
                </a:tc>
                <a:extLst>
                  <a:ext uri="{0D108BD9-81ED-4DB2-BD59-A6C34878D82A}">
                    <a16:rowId xmlns:a16="http://schemas.microsoft.com/office/drawing/2014/main" val="10005"/>
                  </a:ext>
                </a:extLst>
              </a:tr>
              <a:tr h="1029432">
                <a:tc>
                  <a:txBody>
                    <a:bodyPr/>
                    <a:lstStyle/>
                    <a:p>
                      <a:pPr marL="0" marR="0" algn="ctr">
                        <a:lnSpc>
                          <a:spcPct val="107000"/>
                        </a:lnSpc>
                        <a:spcBef>
                          <a:spcPts val="0"/>
                        </a:spcBef>
                        <a:spcAft>
                          <a:spcPts val="0"/>
                        </a:spcAft>
                      </a:pPr>
                      <a:r>
                        <a:rPr lang="en-IN" sz="1800" kern="1200" dirty="0">
                          <a:solidFill>
                            <a:schemeClr val="tx1"/>
                          </a:solidFill>
                          <a:effectLst/>
                        </a:rPr>
                        <a:t>Compatibility Test</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tx2">
                        <a:lumMod val="40000"/>
                        <a:lumOff val="60000"/>
                      </a:schemeClr>
                    </a:solidFill>
                  </a:tcPr>
                </a:tc>
                <a:tc>
                  <a:txBody>
                    <a:bodyPr/>
                    <a:lstStyle/>
                    <a:p>
                      <a:pPr marL="0" marR="0" algn="ctr"/>
                      <a:r>
                        <a:rPr lang="en-IN" sz="1800" kern="1200" dirty="0">
                          <a:solidFill>
                            <a:schemeClr val="tx1"/>
                          </a:solidFill>
                          <a:effectLst/>
                        </a:rPr>
                        <a:t>Software should be installable on all versions of OS</a:t>
                      </a:r>
                      <a:endParaRPr lang="en-US" sz="18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pattFill prst="pct5">
                      <a:fgClr>
                        <a:schemeClr val="bg1">
                          <a:lumMod val="75000"/>
                        </a:schemeClr>
                      </a:fgClr>
                      <a:bgClr>
                        <a:schemeClr val="bg1">
                          <a:lumMod val="85000"/>
                        </a:schemeClr>
                      </a:bgClr>
                    </a:pattFill>
                  </a:tcPr>
                </a:tc>
                <a:extLst>
                  <a:ext uri="{0D108BD9-81ED-4DB2-BD59-A6C34878D82A}">
                    <a16:rowId xmlns:a16="http://schemas.microsoft.com/office/drawing/2014/main" val="10006"/>
                  </a:ext>
                </a:extLst>
              </a:tr>
            </a:tbl>
          </a:graphicData>
        </a:graphic>
      </p:graphicFrame>
      <p:pic>
        <p:nvPicPr>
          <p:cNvPr id="17412" name="Picture 4" descr="Performance Testing Tools - javatpoint">
            <a:extLst>
              <a:ext uri="{FF2B5EF4-FFF2-40B4-BE49-F238E27FC236}">
                <a16:creationId xmlns:a16="http://schemas.microsoft.com/office/drawing/2014/main" id="{2A45D00F-B7E2-46BA-85DF-908BD395DC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6720" y="1371600"/>
            <a:ext cx="4216400" cy="41148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B6A0A9ED-E33F-43D7-9C97-15EB1604909C}"/>
              </a:ext>
            </a:extLst>
          </p:cNvPr>
          <p:cNvPicPr>
            <a:picLocks noChangeAspect="1"/>
          </p:cNvPicPr>
          <p:nvPr/>
        </p:nvPicPr>
        <p:blipFill>
          <a:blip r:embed="rId3"/>
          <a:stretch>
            <a:fillRect/>
          </a:stretch>
        </p:blipFill>
        <p:spPr>
          <a:xfrm>
            <a:off x="8685530" y="1504950"/>
            <a:ext cx="3191510" cy="47625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D5709B3-F321-4E71-ABD9-61EBA4ED2663}"/>
              </a:ext>
            </a:extLst>
          </p:cNvPr>
          <p:cNvSpPr txBox="1">
            <a:spLocks/>
          </p:cNvSpPr>
          <p:nvPr/>
        </p:nvSpPr>
        <p:spPr>
          <a:xfrm>
            <a:off x="2390724" y="3515764"/>
            <a:ext cx="4474163" cy="217936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r>
              <a:rPr lang="en-IN"/>
              <a:t>sdsd</a:t>
            </a:r>
            <a:endParaRPr lang="en-IN" dirty="0"/>
          </a:p>
        </p:txBody>
      </p:sp>
      <p:pic>
        <p:nvPicPr>
          <p:cNvPr id="3074" name="Picture 2" descr="Functional Testing vs Non-Functional Testing — What are the ...">
            <a:extLst>
              <a:ext uri="{FF2B5EF4-FFF2-40B4-BE49-F238E27FC236}">
                <a16:creationId xmlns:a16="http://schemas.microsoft.com/office/drawing/2014/main" id="{CA3794DF-C465-447F-907F-5F28F164A2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58120"/>
            <a:ext cx="10759736" cy="516096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unctional Testing Vs Non-Functional Testing: What's the Difference?">
            <a:extLst>
              <a:ext uri="{FF2B5EF4-FFF2-40B4-BE49-F238E27FC236}">
                <a16:creationId xmlns:a16="http://schemas.microsoft.com/office/drawing/2014/main" id="{07C469C5-00D5-4A28-A51F-1B897FAD06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6838" y="534170"/>
            <a:ext cx="5114925" cy="112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8974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5">
                    <a:lumMod val="60000"/>
                    <a:lumOff val="40000"/>
                  </a:schemeClr>
                </a:solidFill>
              </a:rPr>
              <a:t>How to write a Test Scenario?</a:t>
            </a:r>
          </a:p>
        </p:txBody>
      </p:sp>
      <p:sp>
        <p:nvSpPr>
          <p:cNvPr id="7" name="Content Placeholder 6"/>
          <p:cNvSpPr>
            <a:spLocks noGrp="1"/>
          </p:cNvSpPr>
          <p:nvPr>
            <p:ph idx="1"/>
          </p:nvPr>
        </p:nvSpPr>
        <p:spPr>
          <a:xfrm>
            <a:off x="3360000" y="1864623"/>
            <a:ext cx="2627791" cy="4211057"/>
          </a:xfrm>
        </p:spPr>
        <p:txBody>
          <a:bodyPr/>
          <a:lstStyle/>
          <a:p>
            <a:pPr>
              <a:lnSpc>
                <a:spcPct val="150000"/>
              </a:lnSpc>
            </a:pPr>
            <a:r>
              <a:rPr lang="en-US" dirty="0"/>
              <a:t>Test Scenario</a:t>
            </a:r>
          </a:p>
          <a:p>
            <a:pPr>
              <a:lnSpc>
                <a:spcPct val="150000"/>
              </a:lnSpc>
            </a:pPr>
            <a:r>
              <a:rPr lang="en-US" dirty="0"/>
              <a:t>Test Case</a:t>
            </a:r>
          </a:p>
          <a:p>
            <a:pPr>
              <a:lnSpc>
                <a:spcPct val="150000"/>
              </a:lnSpc>
            </a:pPr>
            <a:r>
              <a:rPr lang="en-US" dirty="0"/>
              <a:t>Test Step</a:t>
            </a:r>
          </a:p>
          <a:p>
            <a:pPr>
              <a:lnSpc>
                <a:spcPct val="150000"/>
              </a:lnSpc>
            </a:pPr>
            <a:r>
              <a:rPr lang="en-US" dirty="0"/>
              <a:t>Actual Result</a:t>
            </a:r>
          </a:p>
          <a:p>
            <a:pPr>
              <a:lnSpc>
                <a:spcPct val="150000"/>
              </a:lnSpc>
            </a:pPr>
            <a:r>
              <a:rPr lang="en-US" dirty="0"/>
              <a:t>Expected Result</a:t>
            </a:r>
          </a:p>
          <a:p>
            <a:pPr>
              <a:lnSpc>
                <a:spcPct val="150000"/>
              </a:lnSpc>
            </a:pPr>
            <a:r>
              <a:rPr lang="en-US" dirty="0"/>
              <a:t>Status</a:t>
            </a:r>
          </a:p>
          <a:p>
            <a:pPr>
              <a:lnSpc>
                <a:spcPct val="150000"/>
              </a:lnSpc>
            </a:pPr>
            <a:r>
              <a:rPr lang="en-US" dirty="0"/>
              <a:t>Comment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18654"/>
            <a:ext cx="8596668" cy="900545"/>
          </a:xfrm>
        </p:spPr>
        <p:txBody>
          <a:bodyPr/>
          <a:lstStyle/>
          <a:p>
            <a:r>
              <a:rPr lang="en-US" dirty="0">
                <a:solidFill>
                  <a:schemeClr val="accent5">
                    <a:lumMod val="60000"/>
                    <a:lumOff val="40000"/>
                  </a:schemeClr>
                </a:solidFill>
              </a:rPr>
              <a:t>Test Scenario and Test cases</a:t>
            </a:r>
          </a:p>
        </p:txBody>
      </p:sp>
      <p:sp>
        <p:nvSpPr>
          <p:cNvPr id="3" name="Content Placeholder 2"/>
          <p:cNvSpPr>
            <a:spLocks noGrp="1"/>
          </p:cNvSpPr>
          <p:nvPr>
            <p:ph idx="1"/>
          </p:nvPr>
        </p:nvSpPr>
        <p:spPr>
          <a:xfrm>
            <a:off x="665366" y="1219199"/>
            <a:ext cx="9741284" cy="5568100"/>
          </a:xfrm>
        </p:spPr>
        <p:txBody>
          <a:bodyPr>
            <a:normAutofit/>
          </a:bodyPr>
          <a:lstStyle/>
          <a:p>
            <a:r>
              <a:rPr lang="en-US" dirty="0"/>
              <a:t>Test Scenario:</a:t>
            </a:r>
          </a:p>
          <a:p>
            <a:pPr marL="0" indent="0">
              <a:buNone/>
            </a:pPr>
            <a:r>
              <a:rPr lang="en-US" b="1" dirty="0"/>
              <a:t>			It</a:t>
            </a:r>
            <a:r>
              <a:rPr lang="en-US" dirty="0"/>
              <a:t> is one liner statement which tell us about what to </a:t>
            </a:r>
            <a:r>
              <a:rPr lang="en-US" b="1" dirty="0"/>
              <a:t>test</a:t>
            </a:r>
          </a:p>
          <a:p>
            <a:pPr marL="0" indent="0">
              <a:buNone/>
            </a:pPr>
            <a:r>
              <a:rPr lang="en-US" b="1" dirty="0"/>
              <a:t>	Ex: </a:t>
            </a:r>
            <a:r>
              <a:rPr lang="en-US" b="1" dirty="0">
                <a:solidFill>
                  <a:schemeClr val="accent5">
                    <a:lumMod val="75000"/>
                  </a:schemeClr>
                </a:solidFill>
              </a:rPr>
              <a:t>Check Login functionality</a:t>
            </a:r>
          </a:p>
          <a:p>
            <a:pPr marL="0" indent="0">
              <a:buNone/>
            </a:pPr>
            <a:endParaRPr lang="en-US" b="1" dirty="0"/>
          </a:p>
          <a:p>
            <a:pPr marL="0" indent="0">
              <a:buNone/>
            </a:pPr>
            <a:endParaRPr lang="en-US" sz="600" dirty="0"/>
          </a:p>
          <a:p>
            <a:r>
              <a:rPr lang="en-US" dirty="0"/>
              <a:t>Test Case: </a:t>
            </a:r>
          </a:p>
          <a:p>
            <a:pPr marL="0" indent="0">
              <a:buNone/>
            </a:pPr>
            <a:r>
              <a:rPr lang="en-US" b="1" dirty="0"/>
              <a:t>			</a:t>
            </a:r>
            <a:r>
              <a:rPr lang="en-US" dirty="0"/>
              <a:t> </a:t>
            </a:r>
            <a:r>
              <a:rPr lang="en-US" b="1" dirty="0"/>
              <a:t>Test scenario</a:t>
            </a:r>
            <a:r>
              <a:rPr lang="en-US" dirty="0"/>
              <a:t> consists of a detailed </a:t>
            </a:r>
            <a:r>
              <a:rPr lang="en-US" b="1" dirty="0"/>
              <a:t>test</a:t>
            </a:r>
            <a:r>
              <a:rPr lang="en-US" dirty="0"/>
              <a:t> procedure</a:t>
            </a:r>
          </a:p>
          <a:p>
            <a:pPr marL="0" indent="0">
              <a:buNone/>
            </a:pPr>
            <a:r>
              <a:rPr lang="en-US" dirty="0"/>
              <a:t>			 Here Login Test Scenario has 4 test cases.</a:t>
            </a:r>
          </a:p>
          <a:p>
            <a:pPr marL="0" indent="0">
              <a:buNone/>
            </a:pPr>
            <a:endParaRPr lang="en-US" dirty="0"/>
          </a:p>
          <a:p>
            <a:pPr marL="0" indent="0">
              <a:buNone/>
            </a:pPr>
            <a:r>
              <a:rPr lang="en-US" dirty="0"/>
              <a:t>	Ex:  </a:t>
            </a:r>
            <a:r>
              <a:rPr lang="en-US" dirty="0">
                <a:solidFill>
                  <a:schemeClr val="accent5">
                    <a:lumMod val="75000"/>
                  </a:schemeClr>
                </a:solidFill>
              </a:rPr>
              <a:t>Check Using </a:t>
            </a:r>
            <a:r>
              <a:rPr lang="en-US" b="1" dirty="0">
                <a:solidFill>
                  <a:schemeClr val="accent5">
                    <a:lumMod val="75000"/>
                  </a:schemeClr>
                </a:solidFill>
              </a:rPr>
              <a:t>valid</a:t>
            </a:r>
            <a:r>
              <a:rPr lang="en-US" dirty="0">
                <a:solidFill>
                  <a:schemeClr val="accent5">
                    <a:lumMod val="75000"/>
                  </a:schemeClr>
                </a:solidFill>
              </a:rPr>
              <a:t> User Id and </a:t>
            </a:r>
            <a:r>
              <a:rPr lang="en-US" b="1" dirty="0">
                <a:solidFill>
                  <a:schemeClr val="accent5">
                    <a:lumMod val="75000"/>
                  </a:schemeClr>
                </a:solidFill>
              </a:rPr>
              <a:t>valid</a:t>
            </a:r>
            <a:r>
              <a:rPr lang="en-US" dirty="0">
                <a:solidFill>
                  <a:schemeClr val="accent5">
                    <a:lumMod val="75000"/>
                  </a:schemeClr>
                </a:solidFill>
              </a:rPr>
              <a:t> Password</a:t>
            </a:r>
          </a:p>
          <a:p>
            <a:pPr marL="0" indent="0">
              <a:buNone/>
            </a:pPr>
            <a:r>
              <a:rPr lang="en-US" dirty="0">
                <a:solidFill>
                  <a:schemeClr val="accent5">
                    <a:lumMod val="75000"/>
                  </a:schemeClr>
                </a:solidFill>
              </a:rPr>
              <a:t>		Check Using </a:t>
            </a:r>
            <a:r>
              <a:rPr lang="en-US" b="1" dirty="0">
                <a:solidFill>
                  <a:schemeClr val="accent5">
                    <a:lumMod val="75000"/>
                  </a:schemeClr>
                </a:solidFill>
              </a:rPr>
              <a:t>Invalid</a:t>
            </a:r>
            <a:r>
              <a:rPr lang="en-US" dirty="0">
                <a:solidFill>
                  <a:schemeClr val="accent5">
                    <a:lumMod val="75000"/>
                  </a:schemeClr>
                </a:solidFill>
              </a:rPr>
              <a:t> User Id and valid Password</a:t>
            </a:r>
          </a:p>
          <a:p>
            <a:pPr marL="0" indent="0">
              <a:buNone/>
            </a:pPr>
            <a:r>
              <a:rPr lang="en-US" dirty="0">
                <a:solidFill>
                  <a:schemeClr val="accent5">
                    <a:lumMod val="75000"/>
                  </a:schemeClr>
                </a:solidFill>
              </a:rPr>
              <a:t>		Check Using valid User Id and </a:t>
            </a:r>
            <a:r>
              <a:rPr lang="en-US" b="1" dirty="0">
                <a:solidFill>
                  <a:schemeClr val="accent5">
                    <a:lumMod val="75000"/>
                  </a:schemeClr>
                </a:solidFill>
              </a:rPr>
              <a:t>Invalid</a:t>
            </a:r>
            <a:r>
              <a:rPr lang="en-US" dirty="0">
                <a:solidFill>
                  <a:schemeClr val="accent5">
                    <a:lumMod val="75000"/>
                  </a:schemeClr>
                </a:solidFill>
              </a:rPr>
              <a:t> Password</a:t>
            </a:r>
          </a:p>
          <a:p>
            <a:pPr marL="0" indent="0">
              <a:buNone/>
            </a:pPr>
            <a:r>
              <a:rPr lang="en-US" dirty="0">
                <a:solidFill>
                  <a:schemeClr val="accent5">
                    <a:lumMod val="75000"/>
                  </a:schemeClr>
                </a:solidFill>
              </a:rPr>
              <a:t>		Check Using </a:t>
            </a:r>
            <a:r>
              <a:rPr lang="en-US" b="1" dirty="0">
                <a:solidFill>
                  <a:schemeClr val="accent5">
                    <a:lumMod val="75000"/>
                  </a:schemeClr>
                </a:solidFill>
              </a:rPr>
              <a:t>Invalid</a:t>
            </a:r>
            <a:r>
              <a:rPr lang="en-US" dirty="0">
                <a:solidFill>
                  <a:schemeClr val="accent5">
                    <a:lumMod val="75000"/>
                  </a:schemeClr>
                </a:solidFill>
              </a:rPr>
              <a:t> User Id and </a:t>
            </a:r>
            <a:r>
              <a:rPr lang="en-US" b="1" dirty="0">
                <a:solidFill>
                  <a:schemeClr val="accent5">
                    <a:lumMod val="75000"/>
                  </a:schemeClr>
                </a:solidFill>
              </a:rPr>
              <a:t>Invalid</a:t>
            </a:r>
            <a:r>
              <a:rPr lang="en-US" dirty="0">
                <a:solidFill>
                  <a:schemeClr val="accent5">
                    <a:lumMod val="75000"/>
                  </a:schemeClr>
                </a:solidFill>
              </a:rPr>
              <a:t> Password</a:t>
            </a:r>
          </a:p>
          <a:p>
            <a:pPr marL="0" indent="0">
              <a:buNone/>
            </a:pPr>
            <a:r>
              <a:rPr lang="en-US" dirty="0"/>
              <a:t> </a:t>
            </a:r>
          </a:p>
          <a:p>
            <a:pPr marL="0" indent="0">
              <a:buNone/>
            </a:pPr>
            <a:endParaRPr lang="en-US" sz="600" dirty="0"/>
          </a:p>
          <a:p>
            <a:pPr marL="0" indent="0">
              <a:buNone/>
            </a:pPr>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5">
                    <a:lumMod val="60000"/>
                    <a:lumOff val="40000"/>
                  </a:schemeClr>
                </a:solidFill>
              </a:rPr>
              <a:t>Test Scenario vs Test cases</a:t>
            </a:r>
            <a:endParaRPr lang="en-US" dirty="0"/>
          </a:p>
        </p:txBody>
      </p:sp>
      <p:sp>
        <p:nvSpPr>
          <p:cNvPr id="3" name="Content Placeholder 2"/>
          <p:cNvSpPr>
            <a:spLocks noGrp="1"/>
          </p:cNvSpPr>
          <p:nvPr>
            <p:ph idx="1"/>
          </p:nvPr>
        </p:nvSpPr>
        <p:spPr>
          <a:xfrm>
            <a:off x="677334" y="1772239"/>
            <a:ext cx="9134486" cy="4269123"/>
          </a:xfrm>
        </p:spPr>
        <p:txBody>
          <a:bodyPr/>
          <a:lstStyle/>
          <a:p>
            <a:r>
              <a:rPr lang="en-US" sz="2400" b="1" dirty="0"/>
              <a:t>Test</a:t>
            </a:r>
            <a:r>
              <a:rPr lang="en-US" sz="2400" dirty="0"/>
              <a:t> </a:t>
            </a:r>
            <a:r>
              <a:rPr lang="en-US" sz="2400" b="1" dirty="0"/>
              <a:t>Scenario</a:t>
            </a:r>
            <a:r>
              <a:rPr lang="en-US" sz="2400" dirty="0"/>
              <a:t> </a:t>
            </a:r>
          </a:p>
          <a:p>
            <a:pPr marL="0" indent="0">
              <a:buNone/>
            </a:pPr>
            <a:r>
              <a:rPr lang="en-US" sz="2400" dirty="0"/>
              <a:t>				    </a:t>
            </a:r>
            <a:r>
              <a:rPr lang="en-US" dirty="0"/>
              <a:t> " </a:t>
            </a:r>
            <a:r>
              <a:rPr lang="en-US" b="1" dirty="0"/>
              <a:t>What to be tested</a:t>
            </a:r>
            <a:r>
              <a:rPr lang="en-US" dirty="0"/>
              <a:t>“</a:t>
            </a:r>
          </a:p>
          <a:p>
            <a:endParaRPr lang="en-US" dirty="0"/>
          </a:p>
          <a:p>
            <a:r>
              <a:rPr lang="en-US" sz="2400" b="1" dirty="0"/>
              <a:t>Test case</a:t>
            </a:r>
            <a:r>
              <a:rPr lang="en-US" dirty="0"/>
              <a:t> </a:t>
            </a:r>
          </a:p>
          <a:p>
            <a:pPr marL="0" indent="0">
              <a:buNone/>
            </a:pPr>
            <a:r>
              <a:rPr lang="en-US" dirty="0"/>
              <a:t>				       " </a:t>
            </a:r>
            <a:r>
              <a:rPr lang="en-US" b="1" dirty="0"/>
              <a:t>How to be tested</a:t>
            </a:r>
            <a:r>
              <a:rPr lang="en-US" dirty="0"/>
              <a:t>“</a:t>
            </a:r>
          </a:p>
          <a:p>
            <a:endParaRPr lang="en-US" dirty="0"/>
          </a:p>
          <a:p>
            <a:r>
              <a:rPr lang="en-US" sz="2400" b="1" dirty="0"/>
              <a:t>Test Script:</a:t>
            </a:r>
          </a:p>
          <a:p>
            <a:pPr marL="0" indent="0">
              <a:buNone/>
            </a:pPr>
            <a:r>
              <a:rPr lang="en-US" dirty="0"/>
              <a:t>					</a:t>
            </a:r>
            <a:r>
              <a:rPr lang="en-US" b="1" dirty="0"/>
              <a:t>Test</a:t>
            </a:r>
            <a:r>
              <a:rPr lang="en-US" dirty="0"/>
              <a:t> scripts are used in automated </a:t>
            </a:r>
            <a:r>
              <a:rPr lang="en-US" b="1" dirty="0"/>
              <a:t>testing</a:t>
            </a:r>
            <a:r>
              <a:rPr lang="en-US" dirty="0"/>
              <a:t>. </a:t>
            </a:r>
          </a:p>
          <a:p>
            <a:pPr marL="0" indent="0">
              <a:buNone/>
            </a:pPr>
            <a:r>
              <a:rPr lang="en-US" dirty="0"/>
              <a:t>					Sometimes, a set of instructions (written in a human language), 					used in manual </a:t>
            </a:r>
            <a:r>
              <a:rPr lang="en-US" b="1" dirty="0"/>
              <a:t>testing.</a:t>
            </a:r>
            <a:endParaRPr lang="en-US" dirty="0"/>
          </a:p>
          <a:p>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Content Placeholder 17"/>
          <p:cNvGraphicFramePr>
            <a:graphicFrameLocks noGrp="1"/>
          </p:cNvGraphicFramePr>
          <p:nvPr>
            <p:ph idx="1"/>
          </p:nvPr>
        </p:nvGraphicFramePr>
        <p:xfrm>
          <a:off x="0" y="0"/>
          <a:ext cx="12357834" cy="6858000"/>
        </p:xfrm>
        <a:graphic>
          <a:graphicData uri="http://schemas.openxmlformats.org/drawingml/2006/table">
            <a:tbl>
              <a:tblPr firstRow="1" firstCol="1" bandRow="1">
                <a:tableStyleId>{793D81CF-94F2-401A-BA57-92F5A7B2D0C5}</a:tableStyleId>
              </a:tblPr>
              <a:tblGrid>
                <a:gridCol w="1080231">
                  <a:extLst>
                    <a:ext uri="{9D8B030D-6E8A-4147-A177-3AD203B41FA5}">
                      <a16:colId xmlns:a16="http://schemas.microsoft.com/office/drawing/2014/main" val="20000"/>
                    </a:ext>
                  </a:extLst>
                </a:gridCol>
                <a:gridCol w="832207">
                  <a:extLst>
                    <a:ext uri="{9D8B030D-6E8A-4147-A177-3AD203B41FA5}">
                      <a16:colId xmlns:a16="http://schemas.microsoft.com/office/drawing/2014/main" val="20001"/>
                    </a:ext>
                  </a:extLst>
                </a:gridCol>
                <a:gridCol w="1547657">
                  <a:extLst>
                    <a:ext uri="{9D8B030D-6E8A-4147-A177-3AD203B41FA5}">
                      <a16:colId xmlns:a16="http://schemas.microsoft.com/office/drawing/2014/main" val="20002"/>
                    </a:ext>
                  </a:extLst>
                </a:gridCol>
                <a:gridCol w="2212325">
                  <a:extLst>
                    <a:ext uri="{9D8B030D-6E8A-4147-A177-3AD203B41FA5}">
                      <a16:colId xmlns:a16="http://schemas.microsoft.com/office/drawing/2014/main" val="20003"/>
                    </a:ext>
                  </a:extLst>
                </a:gridCol>
                <a:gridCol w="775120">
                  <a:extLst>
                    <a:ext uri="{9D8B030D-6E8A-4147-A177-3AD203B41FA5}">
                      <a16:colId xmlns:a16="http://schemas.microsoft.com/office/drawing/2014/main" val="20004"/>
                    </a:ext>
                  </a:extLst>
                </a:gridCol>
                <a:gridCol w="1485648">
                  <a:extLst>
                    <a:ext uri="{9D8B030D-6E8A-4147-A177-3AD203B41FA5}">
                      <a16:colId xmlns:a16="http://schemas.microsoft.com/office/drawing/2014/main" val="20005"/>
                    </a:ext>
                  </a:extLst>
                </a:gridCol>
                <a:gridCol w="1291867">
                  <a:extLst>
                    <a:ext uri="{9D8B030D-6E8A-4147-A177-3AD203B41FA5}">
                      <a16:colId xmlns:a16="http://schemas.microsoft.com/office/drawing/2014/main" val="20006"/>
                    </a:ext>
                  </a:extLst>
                </a:gridCol>
                <a:gridCol w="1356461">
                  <a:extLst>
                    <a:ext uri="{9D8B030D-6E8A-4147-A177-3AD203B41FA5}">
                      <a16:colId xmlns:a16="http://schemas.microsoft.com/office/drawing/2014/main" val="20007"/>
                    </a:ext>
                  </a:extLst>
                </a:gridCol>
                <a:gridCol w="775120">
                  <a:extLst>
                    <a:ext uri="{9D8B030D-6E8A-4147-A177-3AD203B41FA5}">
                      <a16:colId xmlns:a16="http://schemas.microsoft.com/office/drawing/2014/main" val="20008"/>
                    </a:ext>
                  </a:extLst>
                </a:gridCol>
                <a:gridCol w="1001198">
                  <a:extLst>
                    <a:ext uri="{9D8B030D-6E8A-4147-A177-3AD203B41FA5}">
                      <a16:colId xmlns:a16="http://schemas.microsoft.com/office/drawing/2014/main" val="20009"/>
                    </a:ext>
                  </a:extLst>
                </a:gridCol>
              </a:tblGrid>
              <a:tr h="491985">
                <a:tc>
                  <a:txBody>
                    <a:bodyPr/>
                    <a:lstStyle/>
                    <a:p>
                      <a:pPr marL="0" marR="0" algn="ctr">
                        <a:lnSpc>
                          <a:spcPct val="107000"/>
                        </a:lnSpc>
                        <a:spcBef>
                          <a:spcPts val="0"/>
                        </a:spcBef>
                        <a:spcAft>
                          <a:spcPts val="0"/>
                        </a:spcAft>
                      </a:pPr>
                      <a:r>
                        <a:rPr lang="en-US" sz="1400" dirty="0">
                          <a:effectLst/>
                        </a:rPr>
                        <a:t>Scenario Id</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1484" marR="61484"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effectLst/>
                        </a:rPr>
                        <a:t>Test Case Id</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1484" marR="614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algn="ctr">
                        <a:lnSpc>
                          <a:spcPct val="107000"/>
                        </a:lnSpc>
                        <a:spcBef>
                          <a:spcPts val="0"/>
                        </a:spcBef>
                        <a:spcAft>
                          <a:spcPts val="0"/>
                        </a:spcAft>
                      </a:pPr>
                      <a:r>
                        <a:rPr lang="en-US" sz="1400" dirty="0">
                          <a:effectLst/>
                        </a:rPr>
                        <a:t>Test Case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1484" marR="614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algn="ctr">
                        <a:lnSpc>
                          <a:spcPct val="107000"/>
                        </a:lnSpc>
                        <a:spcBef>
                          <a:spcPts val="0"/>
                        </a:spcBef>
                        <a:spcAft>
                          <a:spcPts val="0"/>
                        </a:spcAft>
                      </a:pPr>
                      <a:r>
                        <a:rPr lang="en-US" sz="1400" dirty="0">
                          <a:effectLst/>
                        </a:rPr>
                        <a:t>Test Case Description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1484" marR="614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algn="ctr">
                        <a:lnSpc>
                          <a:spcPct val="107000"/>
                        </a:lnSpc>
                        <a:spcBef>
                          <a:spcPts val="0"/>
                        </a:spcBef>
                        <a:spcAft>
                          <a:spcPts val="0"/>
                        </a:spcAft>
                      </a:pPr>
                      <a:r>
                        <a:rPr lang="en-US" sz="1400" dirty="0">
                          <a:effectLst/>
                        </a:rPr>
                        <a:t>Test Step</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1484" marR="614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algn="ctr">
                        <a:lnSpc>
                          <a:spcPct val="107000"/>
                        </a:lnSpc>
                        <a:spcBef>
                          <a:spcPts val="0"/>
                        </a:spcBef>
                        <a:spcAft>
                          <a:spcPts val="0"/>
                        </a:spcAft>
                      </a:pPr>
                      <a:r>
                        <a:rPr lang="en-US" sz="1400" dirty="0">
                          <a:effectLst/>
                        </a:rPr>
                        <a:t>Test Step Description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1484" marR="614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algn="ctr">
                        <a:lnSpc>
                          <a:spcPct val="107000"/>
                        </a:lnSpc>
                        <a:spcBef>
                          <a:spcPts val="0"/>
                        </a:spcBef>
                        <a:spcAft>
                          <a:spcPts val="0"/>
                        </a:spcAft>
                      </a:pPr>
                      <a:r>
                        <a:rPr lang="en-US" sz="1400" dirty="0">
                          <a:effectLst/>
                        </a:rPr>
                        <a:t>Expected Result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1484" marR="614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algn="ctr">
                        <a:lnSpc>
                          <a:spcPct val="107000"/>
                        </a:lnSpc>
                        <a:spcBef>
                          <a:spcPts val="0"/>
                        </a:spcBef>
                        <a:spcAft>
                          <a:spcPts val="0"/>
                        </a:spcAft>
                      </a:pPr>
                      <a:r>
                        <a:rPr lang="en-US" sz="1400" dirty="0">
                          <a:effectLst/>
                        </a:rPr>
                        <a:t>Actual Result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1484" marR="614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algn="ctr">
                        <a:lnSpc>
                          <a:spcPct val="107000"/>
                        </a:lnSpc>
                        <a:spcBef>
                          <a:spcPts val="0"/>
                        </a:spcBef>
                        <a:spcAft>
                          <a:spcPts val="0"/>
                        </a:spcAft>
                      </a:pPr>
                      <a:r>
                        <a:rPr lang="en-US" sz="1400" dirty="0">
                          <a:effectLst/>
                        </a:rPr>
                        <a:t>Status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1484" marR="614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a:lnSpc>
                          <a:spcPct val="107000"/>
                        </a:lnSpc>
                        <a:spcBef>
                          <a:spcPts val="0"/>
                        </a:spcBef>
                        <a:spcAft>
                          <a:spcPts val="0"/>
                        </a:spcAft>
                      </a:pPr>
                      <a:r>
                        <a:rPr lang="en-US" sz="1400" dirty="0">
                          <a:effectLst/>
                        </a:rPr>
                        <a:t>Comment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1484" marR="61484"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1470991">
                <a:tc>
                  <a:txBody>
                    <a:bodyPr/>
                    <a:lstStyle/>
                    <a:p>
                      <a:pPr marL="0" marR="0" algn="ctr">
                        <a:lnSpc>
                          <a:spcPct val="107000"/>
                        </a:lnSpc>
                        <a:spcBef>
                          <a:spcPts val="0"/>
                        </a:spcBef>
                        <a:spcAft>
                          <a:spcPts val="0"/>
                        </a:spcAft>
                      </a:pPr>
                      <a:r>
                        <a:rPr lang="en-US" sz="1400">
                          <a:effectLst/>
                        </a:rPr>
                        <a:t>TS001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1484" marR="61484" marT="0" marB="0"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marR="0" algn="ctr">
                        <a:lnSpc>
                          <a:spcPct val="107000"/>
                        </a:lnSpc>
                        <a:spcBef>
                          <a:spcPts val="0"/>
                        </a:spcBef>
                        <a:spcAft>
                          <a:spcPts val="0"/>
                        </a:spcAft>
                      </a:pPr>
                      <a:r>
                        <a:rPr lang="en-US" sz="1400">
                          <a:effectLst/>
                        </a:rPr>
                        <a:t>TC001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1484" marR="614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algn="ctr">
                        <a:lnSpc>
                          <a:spcPct val="107000"/>
                        </a:lnSpc>
                        <a:spcBef>
                          <a:spcPts val="0"/>
                        </a:spcBef>
                        <a:spcAft>
                          <a:spcPts val="0"/>
                        </a:spcAft>
                      </a:pPr>
                      <a:r>
                        <a:rPr lang="en-US" sz="1400" dirty="0">
                          <a:effectLst/>
                        </a:rPr>
                        <a:t>Checking login function using valid Login and valid Username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1484" marR="614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algn="ctr">
                        <a:lnSpc>
                          <a:spcPct val="107000"/>
                        </a:lnSpc>
                        <a:spcBef>
                          <a:spcPts val="0"/>
                        </a:spcBef>
                        <a:spcAft>
                          <a:spcPts val="0"/>
                        </a:spcAft>
                      </a:pPr>
                      <a:r>
                        <a:rPr lang="en-US" sz="1400">
                          <a:effectLst/>
                        </a:rPr>
                        <a:t>Test the login functionality of Amazon application to make sure user is allowed to the site using valid user name and password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1484" marR="614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algn="ctr">
                        <a:lnSpc>
                          <a:spcPct val="107000"/>
                        </a:lnSpc>
                        <a:spcBef>
                          <a:spcPts val="0"/>
                        </a:spcBef>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1484" marR="614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algn="ctr">
                        <a:lnSpc>
                          <a:spcPct val="107000"/>
                        </a:lnSpc>
                        <a:spcBef>
                          <a:spcPts val="0"/>
                        </a:spcBef>
                        <a:spcAft>
                          <a:spcPts val="0"/>
                        </a:spcAft>
                      </a:pPr>
                      <a:r>
                        <a:rPr lang="en-US" sz="1400">
                          <a:effectLst/>
                        </a:rPr>
                        <a:t>Launch the application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1484" marR="614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algn="ctr">
                        <a:lnSpc>
                          <a:spcPct val="107000"/>
                        </a:lnSpc>
                        <a:spcBef>
                          <a:spcPts val="0"/>
                        </a:spcBef>
                        <a:spcAft>
                          <a:spcPts val="0"/>
                        </a:spcAft>
                      </a:pPr>
                      <a:r>
                        <a:rPr lang="en-US" sz="1400">
                          <a:effectLst/>
                        </a:rPr>
                        <a:t>Application launched properly</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1484" marR="614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algn="ctr">
                        <a:lnSpc>
                          <a:spcPct val="107000"/>
                        </a:lnSpc>
                        <a:spcBef>
                          <a:spcPts val="0"/>
                        </a:spcBef>
                        <a:spcAft>
                          <a:spcPts val="0"/>
                        </a:spcAft>
                      </a:pPr>
                      <a:r>
                        <a:rPr lang="en-US" sz="1400">
                          <a:effectLst/>
                        </a:rPr>
                        <a:t>Application launched successfully</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1484" marR="614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algn="ctr">
                        <a:lnSpc>
                          <a:spcPct val="107000"/>
                        </a:lnSpc>
                        <a:spcBef>
                          <a:spcPts val="0"/>
                        </a:spcBef>
                        <a:spcAft>
                          <a:spcPts val="0"/>
                        </a:spcAft>
                      </a:pPr>
                      <a:r>
                        <a:rPr lang="en-US" sz="1400">
                          <a:effectLst/>
                        </a:rPr>
                        <a:t>Pass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1484" marR="614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1484" marR="61484" marT="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976521">
                <a:tc>
                  <a:txBody>
                    <a:bodyPr/>
                    <a:lstStyle/>
                    <a:p>
                      <a:pPr marL="0" marR="0" algn="ctr">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1484" marR="61484" marT="0" marB="0" anchor="ctr">
                    <a:lnR w="12700" cap="flat" cmpd="sng" algn="ctr">
                      <a:solidFill>
                        <a:schemeClr val="tx1"/>
                      </a:solidFill>
                      <a:prstDash val="solid"/>
                      <a:round/>
                      <a:headEnd type="none" w="med" len="med"/>
                      <a:tailEnd type="none" w="med" len="med"/>
                    </a:lnR>
                  </a:tcPr>
                </a:tc>
                <a:tc>
                  <a:txBody>
                    <a:bodyPr/>
                    <a:lstStyle/>
                    <a:p>
                      <a:pPr marL="0" marR="0" algn="ctr">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1484" marR="614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algn="ctr">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1484" marR="614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algn="ctr">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1484" marR="614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algn="ctr">
                        <a:lnSpc>
                          <a:spcPct val="107000"/>
                        </a:lnSpc>
                        <a:spcBef>
                          <a:spcPts val="0"/>
                        </a:spcBef>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1484" marR="614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algn="ctr">
                        <a:lnSpc>
                          <a:spcPct val="107000"/>
                        </a:lnSpc>
                        <a:spcBef>
                          <a:spcPts val="0"/>
                        </a:spcBef>
                        <a:spcAft>
                          <a:spcPts val="0"/>
                        </a:spcAft>
                      </a:pPr>
                      <a:r>
                        <a:rPr lang="en-US" sz="1400">
                          <a:effectLst/>
                        </a:rPr>
                        <a:t>Navigate to the login Page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1484" marR="614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algn="ctr">
                        <a:lnSpc>
                          <a:spcPct val="107000"/>
                        </a:lnSpc>
                        <a:spcBef>
                          <a:spcPts val="0"/>
                        </a:spcBef>
                        <a:spcAft>
                          <a:spcPts val="0"/>
                        </a:spcAft>
                      </a:pPr>
                      <a:r>
                        <a:rPr lang="en-US" sz="1400">
                          <a:effectLst/>
                        </a:rPr>
                        <a:t>Username and password fields are displayed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1484" marR="614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algn="ctr">
                        <a:lnSpc>
                          <a:spcPct val="107000"/>
                        </a:lnSpc>
                        <a:spcBef>
                          <a:spcPts val="0"/>
                        </a:spcBef>
                        <a:spcAft>
                          <a:spcPts val="0"/>
                        </a:spcAft>
                      </a:pPr>
                      <a:r>
                        <a:rPr lang="en-US" sz="1400">
                          <a:effectLst/>
                        </a:rPr>
                        <a:t>Username and password fields are displayed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1484" marR="614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algn="ctr">
                        <a:lnSpc>
                          <a:spcPct val="107000"/>
                        </a:lnSpc>
                        <a:spcBef>
                          <a:spcPts val="0"/>
                        </a:spcBef>
                        <a:spcAft>
                          <a:spcPts val="0"/>
                        </a:spcAft>
                      </a:pPr>
                      <a:r>
                        <a:rPr lang="en-US" sz="1400">
                          <a:effectLst/>
                        </a:rPr>
                        <a:t>Pass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1484" marR="614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1484" marR="61484" marT="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2"/>
                  </a:ext>
                </a:extLst>
              </a:tr>
              <a:tr h="1223756">
                <a:tc>
                  <a:txBody>
                    <a:bodyPr/>
                    <a:lstStyle/>
                    <a:p>
                      <a:pPr marL="0" marR="0" algn="ctr">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1484" marR="61484" marT="0" marB="0" anchor="ctr">
                    <a:lnR w="12700" cap="flat" cmpd="sng" algn="ctr">
                      <a:solidFill>
                        <a:schemeClr val="tx1"/>
                      </a:solidFill>
                      <a:prstDash val="solid"/>
                      <a:round/>
                      <a:headEnd type="none" w="med" len="med"/>
                      <a:tailEnd type="none" w="med" len="med"/>
                    </a:lnR>
                  </a:tcPr>
                </a:tc>
                <a:tc>
                  <a:txBody>
                    <a:bodyPr/>
                    <a:lstStyle/>
                    <a:p>
                      <a:pPr marL="0" marR="0" algn="ctr">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1484" marR="614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algn="ctr">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1484" marR="614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algn="ctr">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1484" marR="614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algn="ctr">
                        <a:lnSpc>
                          <a:spcPct val="107000"/>
                        </a:lnSpc>
                        <a:spcBef>
                          <a:spcPts val="0"/>
                        </a:spcBef>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1484" marR="614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algn="ctr">
                        <a:lnSpc>
                          <a:spcPct val="107000"/>
                        </a:lnSpc>
                        <a:spcBef>
                          <a:spcPts val="0"/>
                        </a:spcBef>
                        <a:spcAft>
                          <a:spcPts val="0"/>
                        </a:spcAft>
                      </a:pPr>
                      <a:r>
                        <a:rPr lang="en-US" sz="1400">
                          <a:effectLst/>
                        </a:rPr>
                        <a:t>Enter valid username in username field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1484" marR="614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algn="ctr">
                        <a:lnSpc>
                          <a:spcPct val="107000"/>
                        </a:lnSpc>
                        <a:spcBef>
                          <a:spcPts val="0"/>
                        </a:spcBef>
                        <a:spcAft>
                          <a:spcPts val="0"/>
                        </a:spcAft>
                      </a:pPr>
                      <a:r>
                        <a:rPr lang="en-US" sz="1400">
                          <a:effectLst/>
                        </a:rPr>
                        <a:t>Username field accepts input value as valid username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1484" marR="614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algn="ctr">
                        <a:lnSpc>
                          <a:spcPct val="107000"/>
                        </a:lnSpc>
                        <a:spcBef>
                          <a:spcPts val="0"/>
                        </a:spcBef>
                        <a:spcAft>
                          <a:spcPts val="0"/>
                        </a:spcAft>
                      </a:pPr>
                      <a:r>
                        <a:rPr lang="en-US" sz="1400">
                          <a:effectLst/>
                        </a:rPr>
                        <a:t>Username input accepted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1484" marR="614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algn="ctr">
                        <a:lnSpc>
                          <a:spcPct val="107000"/>
                        </a:lnSpc>
                        <a:spcBef>
                          <a:spcPts val="0"/>
                        </a:spcBef>
                        <a:spcAft>
                          <a:spcPts val="0"/>
                        </a:spcAft>
                      </a:pPr>
                      <a:r>
                        <a:rPr lang="en-US" sz="1400">
                          <a:effectLst/>
                        </a:rPr>
                        <a:t>Pass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1484" marR="614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1484" marR="61484" marT="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3"/>
                  </a:ext>
                </a:extLst>
              </a:tr>
              <a:tr h="1223756">
                <a:tc>
                  <a:txBody>
                    <a:bodyPr/>
                    <a:lstStyle/>
                    <a:p>
                      <a:pPr marL="0" marR="0" algn="ctr">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1484" marR="61484" marT="0" marB="0" anchor="ctr">
                    <a:lnR w="12700" cap="flat" cmpd="sng" algn="ctr">
                      <a:solidFill>
                        <a:schemeClr val="tx1"/>
                      </a:solidFill>
                      <a:prstDash val="solid"/>
                      <a:round/>
                      <a:headEnd type="none" w="med" len="med"/>
                      <a:tailEnd type="none" w="med" len="med"/>
                    </a:lnR>
                  </a:tcPr>
                </a:tc>
                <a:tc>
                  <a:txBody>
                    <a:bodyPr/>
                    <a:lstStyle/>
                    <a:p>
                      <a:pPr marL="0" marR="0" algn="ctr">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1484" marR="614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algn="ctr">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1484" marR="614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algn="ctr">
                        <a:lnSpc>
                          <a:spcPct val="107000"/>
                        </a:lnSpc>
                        <a:spcBef>
                          <a:spcPts val="0"/>
                        </a:spcBef>
                        <a:spcAft>
                          <a:spcPts val="0"/>
                        </a:spcAft>
                      </a:pPr>
                      <a:r>
                        <a:rPr lang="en-US" sz="1400" dirty="0">
                          <a:effectLst/>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1484" marR="614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algn="ctr">
                        <a:lnSpc>
                          <a:spcPct val="107000"/>
                        </a:lnSpc>
                        <a:spcBef>
                          <a:spcPts val="0"/>
                        </a:spcBef>
                        <a:spcAft>
                          <a:spcPts val="0"/>
                        </a:spcAft>
                      </a:pPr>
                      <a:r>
                        <a:rPr lang="en-US" sz="1400">
                          <a:effectLst/>
                        </a:rPr>
                        <a:t>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1484" marR="614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algn="ctr">
                        <a:lnSpc>
                          <a:spcPct val="107000"/>
                        </a:lnSpc>
                        <a:spcBef>
                          <a:spcPts val="0"/>
                        </a:spcBef>
                        <a:spcAft>
                          <a:spcPts val="0"/>
                        </a:spcAft>
                      </a:pPr>
                      <a:r>
                        <a:rPr lang="en-US" sz="1400" dirty="0">
                          <a:effectLst/>
                        </a:rPr>
                        <a:t>Enter valid password in the password field</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1484" marR="614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algn="ctr">
                        <a:lnSpc>
                          <a:spcPct val="107000"/>
                        </a:lnSpc>
                        <a:spcBef>
                          <a:spcPts val="0"/>
                        </a:spcBef>
                        <a:spcAft>
                          <a:spcPts val="0"/>
                        </a:spcAft>
                      </a:pPr>
                      <a:r>
                        <a:rPr lang="en-US" sz="1400">
                          <a:effectLst/>
                        </a:rPr>
                        <a:t>Password field accepts input value as valid Password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1484" marR="614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algn="ctr">
                        <a:lnSpc>
                          <a:spcPct val="107000"/>
                        </a:lnSpc>
                        <a:spcBef>
                          <a:spcPts val="0"/>
                        </a:spcBef>
                        <a:spcAft>
                          <a:spcPts val="0"/>
                        </a:spcAft>
                      </a:pPr>
                      <a:r>
                        <a:rPr lang="en-US" sz="1400" dirty="0">
                          <a:effectLst/>
                        </a:rPr>
                        <a:t>Password input accepted</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1484" marR="614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algn="ctr">
                        <a:lnSpc>
                          <a:spcPct val="107000"/>
                        </a:lnSpc>
                        <a:spcBef>
                          <a:spcPts val="0"/>
                        </a:spcBef>
                        <a:spcAft>
                          <a:spcPts val="0"/>
                        </a:spcAft>
                      </a:pPr>
                      <a:r>
                        <a:rPr lang="en-US" sz="1400">
                          <a:effectLst/>
                        </a:rPr>
                        <a:t>Pass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1484" marR="614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1484" marR="61484" marT="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4"/>
                  </a:ext>
                </a:extLst>
              </a:tr>
              <a:tr h="1470991">
                <a:tc>
                  <a:txBody>
                    <a:bodyPr/>
                    <a:lstStyle/>
                    <a:p>
                      <a:pPr marL="0" marR="0" algn="ctr">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1484" marR="61484" marT="0" marB="0" anchor="ctr">
                    <a:lnR w="12700" cap="flat" cmpd="sng" algn="ctr">
                      <a:solidFill>
                        <a:schemeClr val="tx1"/>
                      </a:solidFill>
                      <a:prstDash val="solid"/>
                      <a:round/>
                      <a:headEnd type="none" w="med" len="med"/>
                      <a:tailEnd type="none" w="med" len="med"/>
                    </a:lnR>
                  </a:tcPr>
                </a:tc>
                <a:tc>
                  <a:txBody>
                    <a:bodyPr/>
                    <a:lstStyle/>
                    <a:p>
                      <a:pPr marL="0" marR="0" algn="ctr">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1484" marR="614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algn="ctr">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1484" marR="614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algn="ctr">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1484" marR="614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algn="ctr">
                        <a:lnSpc>
                          <a:spcPct val="107000"/>
                        </a:lnSpc>
                        <a:spcBef>
                          <a:spcPts val="0"/>
                        </a:spcBef>
                        <a:spcAft>
                          <a:spcPts val="0"/>
                        </a:spcAft>
                      </a:pPr>
                      <a:r>
                        <a:rPr lang="en-US" sz="1400">
                          <a:effectLst/>
                        </a:rPr>
                        <a:t>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1484" marR="614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algn="ctr">
                        <a:lnSpc>
                          <a:spcPct val="107000"/>
                        </a:lnSpc>
                        <a:spcBef>
                          <a:spcPts val="0"/>
                        </a:spcBef>
                        <a:spcAft>
                          <a:spcPts val="0"/>
                        </a:spcAft>
                      </a:pPr>
                      <a:r>
                        <a:rPr lang="en-US" sz="1400">
                          <a:effectLst/>
                        </a:rPr>
                        <a:t>Click on Login Button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1484" marR="614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algn="ctr">
                        <a:lnSpc>
                          <a:spcPct val="107000"/>
                        </a:lnSpc>
                        <a:spcBef>
                          <a:spcPts val="0"/>
                        </a:spcBef>
                        <a:spcAft>
                          <a:spcPts val="0"/>
                        </a:spcAft>
                      </a:pPr>
                      <a:r>
                        <a:rPr lang="en-US" sz="1400">
                          <a:effectLst/>
                        </a:rPr>
                        <a:t>Navigated to HomePage and shows name of the user in homepage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1484" marR="614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algn="ctr">
                        <a:lnSpc>
                          <a:spcPct val="107000"/>
                        </a:lnSpc>
                        <a:spcBef>
                          <a:spcPts val="0"/>
                        </a:spcBef>
                        <a:spcAft>
                          <a:spcPts val="0"/>
                        </a:spcAft>
                      </a:pPr>
                      <a:r>
                        <a:rPr lang="en-US" sz="1400">
                          <a:effectLst/>
                        </a:rPr>
                        <a:t>Name of the user is displayed in the homepage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1484" marR="614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algn="ctr">
                        <a:lnSpc>
                          <a:spcPct val="107000"/>
                        </a:lnSpc>
                        <a:spcBef>
                          <a:spcPts val="0"/>
                        </a:spcBef>
                        <a:spcAft>
                          <a:spcPts val="0"/>
                        </a:spcAft>
                      </a:pPr>
                      <a:r>
                        <a:rPr lang="en-US" sz="1400">
                          <a:effectLst/>
                        </a:rPr>
                        <a:t>Pass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1484" marR="6148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a:lnSpc>
                          <a:spcPct val="107000"/>
                        </a:lnSpc>
                        <a:spcBef>
                          <a:spcPts val="0"/>
                        </a:spcBef>
                        <a:spcAft>
                          <a:spcPts val="0"/>
                        </a:spcAft>
                      </a:pPr>
                      <a:r>
                        <a:rPr lang="en-US" sz="1400" dirty="0">
                          <a:effectLst/>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1484" marR="61484" marT="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5"/>
                  </a:ext>
                </a:extLst>
              </a:tr>
            </a:tbl>
          </a:graphicData>
        </a:graphic>
      </p:graphicFrame>
      <p:sp>
        <p:nvSpPr>
          <p:cNvPr id="19" name="Rectangle 2"/>
          <p:cNvSpPr>
            <a:spLocks noChangeArrowheads="1"/>
          </p:cNvSpPr>
          <p:nvPr/>
        </p:nvSpPr>
        <p:spPr bwMode="auto">
          <a:xfrm>
            <a:off x="883578" y="1166642"/>
            <a:ext cx="12705476" cy="508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p>
        </p:txBody>
      </p:sp>
      <p:sp>
        <p:nvSpPr>
          <p:cNvPr id="24" name="Rectangle 23"/>
          <p:cNvSpPr/>
          <p:nvPr/>
        </p:nvSpPr>
        <p:spPr>
          <a:xfrm rot="20325611">
            <a:off x="998386" y="4233196"/>
            <a:ext cx="3270447" cy="923330"/>
          </a:xfrm>
          <a:prstGeom prst="rect">
            <a:avLst/>
          </a:prstGeom>
          <a:noFill/>
          <a:effectLst>
            <a:innerShdw blurRad="63500" dist="50800" dir="8100000">
              <a:prstClr val="black">
                <a:alpha val="50000"/>
              </a:prstClr>
            </a:innerShdw>
          </a:effectLst>
        </p:spPr>
        <p:txBody>
          <a:bodyPr wrap="none" lIns="91440" tIns="45720" rIns="91440" bIns="45720">
            <a:spAutoFit/>
          </a:bodyPr>
          <a:lstStyle/>
          <a:p>
            <a:pPr algn="ctr"/>
            <a:r>
              <a:rPr lang="en-US" sz="5400" b="0" cap="none" spc="0" dirty="0">
                <a:ln w="0"/>
                <a:solidFill>
                  <a:schemeClr val="accent5">
                    <a:lumMod val="20000"/>
                    <a:lumOff val="80000"/>
                  </a:schemeClr>
                </a:solidFill>
                <a:effectLst>
                  <a:outerShdw blurRad="38100" dist="19050" dir="2700000" algn="tl" rotWithShape="0">
                    <a:schemeClr val="dk1">
                      <a:alpha val="40000"/>
                    </a:schemeClr>
                  </a:outerShdw>
                </a:effectLst>
              </a:rPr>
              <a:t>Important</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5B609-D771-4519-A98C-03DC8464B3E4}"/>
              </a:ext>
            </a:extLst>
          </p:cNvPr>
          <p:cNvSpPr>
            <a:spLocks noGrp="1"/>
          </p:cNvSpPr>
          <p:nvPr>
            <p:ph type="title"/>
          </p:nvPr>
        </p:nvSpPr>
        <p:spPr>
          <a:xfrm>
            <a:off x="677334" y="609600"/>
            <a:ext cx="8596668" cy="782320"/>
          </a:xfrm>
        </p:spPr>
        <p:txBody>
          <a:bodyPr/>
          <a:lstStyle/>
          <a:p>
            <a:r>
              <a:rPr lang="en-IN" dirty="0">
                <a:solidFill>
                  <a:srgbClr val="C00000"/>
                </a:solidFill>
              </a:rPr>
              <a:t>Negative Test case:</a:t>
            </a:r>
          </a:p>
        </p:txBody>
      </p:sp>
      <p:pic>
        <p:nvPicPr>
          <p:cNvPr id="8" name="Picture 7">
            <a:extLst>
              <a:ext uri="{FF2B5EF4-FFF2-40B4-BE49-F238E27FC236}">
                <a16:creationId xmlns:a16="http://schemas.microsoft.com/office/drawing/2014/main" id="{4DAADFAE-FB55-4059-863E-1639669EE688}"/>
              </a:ext>
            </a:extLst>
          </p:cNvPr>
          <p:cNvPicPr>
            <a:picLocks noChangeAspect="1"/>
          </p:cNvPicPr>
          <p:nvPr/>
        </p:nvPicPr>
        <p:blipFill>
          <a:blip r:embed="rId2"/>
          <a:stretch>
            <a:fillRect/>
          </a:stretch>
        </p:blipFill>
        <p:spPr>
          <a:xfrm>
            <a:off x="0" y="1686560"/>
            <a:ext cx="9928740" cy="5171440"/>
          </a:xfrm>
          <a:prstGeom prst="rect">
            <a:avLst/>
          </a:prstGeom>
        </p:spPr>
      </p:pic>
    </p:spTree>
    <p:extLst>
      <p:ext uri="{BB962C8B-B14F-4D97-AF65-F5344CB8AC3E}">
        <p14:creationId xmlns:p14="http://schemas.microsoft.com/office/powerpoint/2010/main" val="28029267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C00000"/>
                </a:solidFill>
              </a:rPr>
              <a:t>Verification vs Validation</a:t>
            </a:r>
          </a:p>
        </p:txBody>
      </p:sp>
      <p:sp>
        <p:nvSpPr>
          <p:cNvPr id="3" name="Content Placeholder 2"/>
          <p:cNvSpPr>
            <a:spLocks noGrp="1"/>
          </p:cNvSpPr>
          <p:nvPr>
            <p:ph idx="1"/>
          </p:nvPr>
        </p:nvSpPr>
        <p:spPr>
          <a:xfrm>
            <a:off x="677334" y="1808481"/>
            <a:ext cx="10020258" cy="4232882"/>
          </a:xfrm>
        </p:spPr>
        <p:txBody>
          <a:bodyPr/>
          <a:lstStyle/>
          <a:p>
            <a:r>
              <a:rPr lang="en-IN" dirty="0"/>
              <a:t>Verification:</a:t>
            </a:r>
          </a:p>
          <a:p>
            <a:pPr marL="0" indent="0">
              <a:buNone/>
            </a:pPr>
            <a:r>
              <a:rPr lang="en-IN" dirty="0"/>
              <a:t>	The verifying process includes checking documents, design, code, and program.</a:t>
            </a:r>
          </a:p>
          <a:p>
            <a:pPr marL="0" indent="0">
              <a:buNone/>
            </a:pPr>
            <a:r>
              <a:rPr lang="en-IN" dirty="0"/>
              <a:t>	(Ex: Spelling mistake)</a:t>
            </a:r>
          </a:p>
          <a:p>
            <a:endParaRPr lang="en-IN" sz="2800" dirty="0"/>
          </a:p>
          <a:p>
            <a:r>
              <a:rPr lang="en-IN" sz="2400" b="1" u="sng" dirty="0"/>
              <a:t>Validation</a:t>
            </a:r>
            <a:r>
              <a:rPr lang="en-IN" dirty="0"/>
              <a:t>:</a:t>
            </a:r>
          </a:p>
          <a:p>
            <a:pPr marL="0" indent="0">
              <a:buNone/>
            </a:pPr>
            <a:r>
              <a:rPr lang="en-IN" dirty="0"/>
              <a:t>	It is a dynamic mechanism of Software testing and validate the actual Product.</a:t>
            </a:r>
          </a:p>
          <a:p>
            <a:pPr marL="0" indent="0">
              <a:buNone/>
            </a:pPr>
            <a:r>
              <a:rPr lang="en-IN" dirty="0"/>
              <a:t>	(Ex: </a:t>
            </a:r>
            <a:r>
              <a:rPr lang="en-IN" b="1" dirty="0"/>
              <a:t>Actual </a:t>
            </a:r>
            <a:r>
              <a:rPr lang="en-IN" dirty="0"/>
              <a:t>meets</a:t>
            </a:r>
            <a:r>
              <a:rPr lang="en-IN" b="1" dirty="0"/>
              <a:t> Expected</a:t>
            </a:r>
            <a:r>
              <a:rPr lang="en-IN" dirty="0"/>
              <a: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05164"/>
          </a:xfrm>
        </p:spPr>
        <p:txBody>
          <a:bodyPr/>
          <a:lstStyle/>
          <a:p>
            <a:r>
              <a:rPr lang="en-US" dirty="0">
                <a:solidFill>
                  <a:schemeClr val="accent2">
                    <a:lumMod val="75000"/>
                  </a:schemeClr>
                </a:solidFill>
              </a:rPr>
              <a:t>Entry</a:t>
            </a:r>
            <a:r>
              <a:rPr lang="en-US" dirty="0">
                <a:solidFill>
                  <a:srgbClr val="FF0000"/>
                </a:solidFill>
              </a:rPr>
              <a:t> </a:t>
            </a:r>
            <a:r>
              <a:rPr lang="en-US" dirty="0">
                <a:solidFill>
                  <a:srgbClr val="002060"/>
                </a:solidFill>
              </a:rPr>
              <a:t>Criteria</a:t>
            </a:r>
            <a:r>
              <a:rPr lang="en-US" dirty="0">
                <a:solidFill>
                  <a:srgbClr val="FF0000"/>
                </a:solidFill>
              </a:rPr>
              <a:t> :</a:t>
            </a:r>
          </a:p>
        </p:txBody>
      </p:sp>
      <p:sp>
        <p:nvSpPr>
          <p:cNvPr id="3" name="Content Placeholder 2"/>
          <p:cNvSpPr>
            <a:spLocks noGrp="1"/>
          </p:cNvSpPr>
          <p:nvPr>
            <p:ph idx="1"/>
          </p:nvPr>
        </p:nvSpPr>
        <p:spPr>
          <a:xfrm>
            <a:off x="677334" y="1514764"/>
            <a:ext cx="8596668" cy="5246254"/>
          </a:xfrm>
        </p:spPr>
        <p:txBody>
          <a:bodyPr>
            <a:normAutofit lnSpcReduction="10000"/>
          </a:bodyPr>
          <a:lstStyle/>
          <a:p>
            <a:pPr>
              <a:lnSpc>
                <a:spcPct val="150000"/>
              </a:lnSpc>
            </a:pPr>
            <a:r>
              <a:rPr lang="en-US" dirty="0"/>
              <a:t>Test environment availability</a:t>
            </a:r>
          </a:p>
          <a:p>
            <a:pPr>
              <a:lnSpc>
                <a:spcPct val="150000"/>
              </a:lnSpc>
            </a:pPr>
            <a:r>
              <a:rPr lang="en-US" dirty="0"/>
              <a:t>Test scope definition and finalization</a:t>
            </a:r>
          </a:p>
          <a:p>
            <a:pPr>
              <a:lnSpc>
                <a:spcPct val="150000"/>
              </a:lnSpc>
            </a:pPr>
            <a:r>
              <a:rPr lang="en-US" dirty="0"/>
              <a:t>Types of testing defined &amp; finalized</a:t>
            </a:r>
          </a:p>
          <a:p>
            <a:pPr>
              <a:lnSpc>
                <a:spcPct val="150000"/>
              </a:lnSpc>
            </a:pPr>
            <a:r>
              <a:rPr lang="en-US" dirty="0"/>
              <a:t>Test cycles &amp; schedule is planned &amp; Signed off</a:t>
            </a:r>
          </a:p>
          <a:p>
            <a:pPr>
              <a:lnSpc>
                <a:spcPct val="150000"/>
              </a:lnSpc>
            </a:pPr>
            <a:r>
              <a:rPr lang="en-US" dirty="0"/>
              <a:t>test resources available</a:t>
            </a:r>
          </a:p>
          <a:p>
            <a:pPr>
              <a:lnSpc>
                <a:spcPct val="150000"/>
              </a:lnSpc>
            </a:pPr>
            <a:r>
              <a:rPr lang="en-US" dirty="0"/>
              <a:t>Software under test knowledge is available</a:t>
            </a:r>
          </a:p>
          <a:p>
            <a:pPr>
              <a:lnSpc>
                <a:spcPct val="150000"/>
              </a:lnSpc>
            </a:pPr>
            <a:r>
              <a:rPr lang="en-US" dirty="0"/>
              <a:t>Stakeholders are identified and involved</a:t>
            </a:r>
          </a:p>
          <a:p>
            <a:pPr>
              <a:lnSpc>
                <a:spcPct val="150000"/>
              </a:lnSpc>
            </a:pPr>
            <a:r>
              <a:rPr lang="en-US" dirty="0"/>
              <a:t>Code is deployed in test environment</a:t>
            </a:r>
          </a:p>
          <a:p>
            <a:pPr>
              <a:lnSpc>
                <a:spcPct val="150000"/>
              </a:lnSpc>
            </a:pPr>
            <a:r>
              <a:rPr lang="en-US" dirty="0"/>
              <a:t>Test data is available in the test environment.</a:t>
            </a:r>
          </a:p>
          <a:p>
            <a:pPr>
              <a:lnSpc>
                <a:spcPct val="150000"/>
              </a:lnSpc>
            </a:pPr>
            <a:r>
              <a:rPr lang="en-US" dirty="0"/>
              <a:t>Exit </a:t>
            </a:r>
            <a:r>
              <a:rPr lang="en-US" dirty="0" err="1"/>
              <a:t>criterias</a:t>
            </a:r>
            <a:r>
              <a:rPr lang="en-US" dirty="0"/>
              <a:t> are signed off</a:t>
            </a:r>
          </a:p>
          <a:p>
            <a:pPr>
              <a:lnSpc>
                <a:spcPct val="150000"/>
              </a:lnSpc>
            </a:pPr>
            <a:endParaRPr lang="en-US" dirty="0"/>
          </a:p>
        </p:txBody>
      </p:sp>
    </p:spTree>
    <p:extLst>
      <p:ext uri="{BB962C8B-B14F-4D97-AF65-F5344CB8AC3E}">
        <p14:creationId xmlns:p14="http://schemas.microsoft.com/office/powerpoint/2010/main" val="22069896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Exit </a:t>
            </a:r>
            <a:r>
              <a:rPr lang="en-US" dirty="0">
                <a:solidFill>
                  <a:srgbClr val="002060"/>
                </a:solidFill>
              </a:rPr>
              <a:t>Criteria</a:t>
            </a:r>
            <a:r>
              <a:rPr lang="en-US" dirty="0">
                <a:solidFill>
                  <a:srgbClr val="FF0000"/>
                </a:solidFill>
              </a:rPr>
              <a:t>:</a:t>
            </a:r>
          </a:p>
        </p:txBody>
      </p:sp>
      <p:sp>
        <p:nvSpPr>
          <p:cNvPr id="3" name="Content Placeholder 2"/>
          <p:cNvSpPr>
            <a:spLocks noGrp="1"/>
          </p:cNvSpPr>
          <p:nvPr>
            <p:ph idx="1"/>
          </p:nvPr>
        </p:nvSpPr>
        <p:spPr>
          <a:xfrm>
            <a:off x="677334" y="1450109"/>
            <a:ext cx="9889066" cy="5218546"/>
          </a:xfrm>
        </p:spPr>
        <p:txBody>
          <a:bodyPr>
            <a:normAutofit lnSpcReduction="10000"/>
          </a:bodyPr>
          <a:lstStyle/>
          <a:p>
            <a:pPr marL="0" indent="0" fontAlgn="base">
              <a:buNone/>
            </a:pPr>
            <a:r>
              <a:rPr lang="en-US" b="1" dirty="0"/>
              <a:t>The following exit criteria should be considered for completion of a testing phase:</a:t>
            </a:r>
          </a:p>
          <a:p>
            <a:pPr marL="0" indent="0" fontAlgn="base">
              <a:buNone/>
            </a:pPr>
            <a:endParaRPr lang="en-US" sz="100" b="1" dirty="0"/>
          </a:p>
          <a:p>
            <a:pPr fontAlgn="base">
              <a:lnSpc>
                <a:spcPct val="150000"/>
              </a:lnSpc>
            </a:pPr>
            <a:r>
              <a:rPr lang="en-US" dirty="0"/>
              <a:t>Ensuring all critical Test Cases are passed</a:t>
            </a:r>
          </a:p>
          <a:p>
            <a:pPr fontAlgn="base">
              <a:lnSpc>
                <a:spcPct val="150000"/>
              </a:lnSpc>
            </a:pPr>
            <a:r>
              <a:rPr lang="en-US" dirty="0"/>
              <a:t>Achieving complete Functional Coverage.</a:t>
            </a:r>
          </a:p>
          <a:p>
            <a:pPr fontAlgn="base">
              <a:lnSpc>
                <a:spcPct val="150000"/>
              </a:lnSpc>
            </a:pPr>
            <a:r>
              <a:rPr lang="en-US" dirty="0"/>
              <a:t>Identifying and fixing all the high-priority defects</a:t>
            </a:r>
          </a:p>
          <a:p>
            <a:pPr>
              <a:lnSpc>
                <a:spcPct val="150000"/>
              </a:lnSpc>
            </a:pPr>
            <a:r>
              <a:rPr lang="en-US" dirty="0"/>
              <a:t>Deadlines meet or budget depleted.</a:t>
            </a:r>
          </a:p>
          <a:p>
            <a:pPr>
              <a:lnSpc>
                <a:spcPct val="150000"/>
              </a:lnSpc>
            </a:pPr>
            <a:r>
              <a:rPr lang="en-US" dirty="0"/>
              <a:t>Desired and sufficient coverage of the requirements and functionalities under the test.</a:t>
            </a:r>
          </a:p>
          <a:p>
            <a:pPr>
              <a:lnSpc>
                <a:spcPct val="150000"/>
              </a:lnSpc>
            </a:pPr>
            <a:r>
              <a:rPr lang="en-US" dirty="0"/>
              <a:t>All the identified defects are corrected and closed.</a:t>
            </a:r>
          </a:p>
          <a:p>
            <a:pPr>
              <a:lnSpc>
                <a:spcPct val="160000"/>
              </a:lnSpc>
            </a:pPr>
            <a:r>
              <a:rPr lang="en-US" dirty="0"/>
              <a:t>No high priority or severity or critical bug has been left out.</a:t>
            </a:r>
          </a:p>
          <a:p>
            <a:pPr>
              <a:lnSpc>
                <a:spcPct val="160000"/>
              </a:lnSpc>
            </a:pPr>
            <a:r>
              <a:rPr lang="en-US" dirty="0"/>
              <a:t>Testing de-scoped due to any reason.</a:t>
            </a:r>
          </a:p>
          <a:p>
            <a:pPr>
              <a:lnSpc>
                <a:spcPct val="160000"/>
              </a:lnSpc>
            </a:pPr>
            <a:r>
              <a:rPr lang="en-US" dirty="0"/>
              <a:t>Sign-off received from all stakeholders</a:t>
            </a:r>
          </a:p>
          <a:p>
            <a:pPr>
              <a:lnSpc>
                <a:spcPct val="150000"/>
              </a:lnSpc>
            </a:pPr>
            <a:endParaRPr lang="en-US" dirty="0"/>
          </a:p>
          <a:p>
            <a:pPr fontAlgn="base"/>
            <a:endParaRPr lang="en-US" dirty="0"/>
          </a:p>
        </p:txBody>
      </p:sp>
    </p:spTree>
    <p:extLst>
      <p:ext uri="{BB962C8B-B14F-4D97-AF65-F5344CB8AC3E}">
        <p14:creationId xmlns:p14="http://schemas.microsoft.com/office/powerpoint/2010/main" val="3515025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58982"/>
          </a:xfrm>
        </p:spPr>
        <p:txBody>
          <a:bodyPr/>
          <a:lstStyle/>
          <a:p>
            <a:pPr marL="0" indent="0"/>
            <a:r>
              <a:rPr lang="en-US" b="1" dirty="0"/>
              <a:t>Advantage of RTM</a:t>
            </a:r>
          </a:p>
        </p:txBody>
      </p:sp>
      <p:sp>
        <p:nvSpPr>
          <p:cNvPr id="3" name="Content Placeholder 2"/>
          <p:cNvSpPr>
            <a:spLocks noGrp="1"/>
          </p:cNvSpPr>
          <p:nvPr>
            <p:ph idx="1"/>
          </p:nvPr>
        </p:nvSpPr>
        <p:spPr>
          <a:xfrm>
            <a:off x="677334" y="1634837"/>
            <a:ext cx="8596668" cy="4406526"/>
          </a:xfrm>
        </p:spPr>
        <p:txBody>
          <a:bodyPr/>
          <a:lstStyle/>
          <a:p>
            <a:r>
              <a:rPr lang="en-US" dirty="0"/>
              <a:t>It confirms 100% test coverage</a:t>
            </a:r>
          </a:p>
          <a:p>
            <a:pPr marL="0" indent="0">
              <a:buNone/>
            </a:pPr>
            <a:endParaRPr lang="en-US" dirty="0"/>
          </a:p>
          <a:p>
            <a:r>
              <a:rPr lang="en-US" dirty="0"/>
              <a:t>It highlights any requirements missing or document inconsistencies</a:t>
            </a:r>
          </a:p>
          <a:p>
            <a:endParaRPr lang="en-US" dirty="0"/>
          </a:p>
          <a:p>
            <a:r>
              <a:rPr lang="en-US" dirty="0"/>
              <a:t>It shows the overall defects or execution status with a focus on business requirements</a:t>
            </a:r>
          </a:p>
          <a:p>
            <a:endParaRPr lang="en-US" dirty="0"/>
          </a:p>
          <a:p>
            <a:r>
              <a:rPr lang="en-US" dirty="0"/>
              <a:t>It helps in analyzing or estimating the impact on the QA team's work with respect to revisiting or re-working on the test cases</a:t>
            </a:r>
          </a:p>
        </p:txBody>
      </p:sp>
    </p:spTree>
    <p:extLst>
      <p:ext uri="{BB962C8B-B14F-4D97-AF65-F5344CB8AC3E}">
        <p14:creationId xmlns:p14="http://schemas.microsoft.com/office/powerpoint/2010/main" val="16196869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62000"/>
          </a:xfrm>
        </p:spPr>
        <p:txBody>
          <a:bodyPr/>
          <a:lstStyle/>
          <a:p>
            <a:r>
              <a:rPr lang="en-US" dirty="0">
                <a:solidFill>
                  <a:srgbClr val="002060"/>
                </a:solidFill>
              </a:rPr>
              <a:t>Testing can be stopped when: 1</a:t>
            </a:r>
          </a:p>
        </p:txBody>
      </p:sp>
      <p:sp>
        <p:nvSpPr>
          <p:cNvPr id="3" name="Content Placeholder 2"/>
          <p:cNvSpPr>
            <a:spLocks noGrp="1"/>
          </p:cNvSpPr>
          <p:nvPr>
            <p:ph idx="1"/>
          </p:nvPr>
        </p:nvSpPr>
        <p:spPr>
          <a:xfrm>
            <a:off x="677334" y="1371599"/>
            <a:ext cx="8596668" cy="5158509"/>
          </a:xfrm>
        </p:spPr>
        <p:txBody>
          <a:bodyPr>
            <a:normAutofit/>
          </a:bodyPr>
          <a:lstStyle/>
          <a:p>
            <a:pPr marL="0" indent="0">
              <a:buNone/>
            </a:pPr>
            <a:r>
              <a:rPr lang="en-US" b="1" u="sng" dirty="0"/>
              <a:t>Requirements</a:t>
            </a:r>
            <a:r>
              <a:rPr lang="en-US" b="1" dirty="0"/>
              <a:t>:</a:t>
            </a:r>
            <a:endParaRPr lang="en-US" dirty="0"/>
          </a:p>
          <a:p>
            <a:r>
              <a:rPr lang="en-US" dirty="0"/>
              <a:t>100% Requirements coverage is achieved.</a:t>
            </a:r>
          </a:p>
          <a:p>
            <a:endParaRPr lang="en-US" sz="1050" dirty="0"/>
          </a:p>
          <a:p>
            <a:pPr marL="0" indent="0">
              <a:buNone/>
            </a:pPr>
            <a:r>
              <a:rPr lang="en-US" b="1" u="sng" dirty="0"/>
              <a:t>Defects</a:t>
            </a:r>
            <a:r>
              <a:rPr lang="en-US" b="1" dirty="0"/>
              <a:t>:</a:t>
            </a:r>
            <a:endParaRPr lang="en-US" dirty="0"/>
          </a:p>
          <a:p>
            <a:r>
              <a:rPr lang="en-US" dirty="0"/>
              <a:t>Defined / Desired Defect count is reached.</a:t>
            </a:r>
          </a:p>
          <a:p>
            <a:r>
              <a:rPr lang="en-US" dirty="0"/>
              <a:t>All Show Stopper defects or Blockers are fixed and No known Critical / Severity 1 defect is in Open Status.</a:t>
            </a:r>
          </a:p>
          <a:p>
            <a:r>
              <a:rPr lang="en-US" dirty="0"/>
              <a:t>All High Priority defects are identified and fixed.</a:t>
            </a:r>
          </a:p>
          <a:p>
            <a:r>
              <a:rPr lang="en-US" dirty="0"/>
              <a:t>Defect Rate falls below defined acceptable rate.</a:t>
            </a:r>
          </a:p>
          <a:p>
            <a:r>
              <a:rPr lang="en-US" dirty="0"/>
              <a:t>Very few Medium Priority defects are open and have a workaround in place.</a:t>
            </a:r>
          </a:p>
          <a:p>
            <a:r>
              <a:rPr lang="en-US" dirty="0"/>
              <a:t>Very few low priority open defects that do not impact software usage.</a:t>
            </a:r>
          </a:p>
          <a:p>
            <a:r>
              <a:rPr lang="en-US" dirty="0"/>
              <a:t>All High Priority defects are re-tested and closed and corresponding Regression scenarios are successfully executed.</a:t>
            </a:r>
          </a:p>
        </p:txBody>
      </p:sp>
    </p:spTree>
    <p:extLst>
      <p:ext uri="{BB962C8B-B14F-4D97-AF65-F5344CB8AC3E}">
        <p14:creationId xmlns:p14="http://schemas.microsoft.com/office/powerpoint/2010/main" val="29635842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68218"/>
          </a:xfrm>
        </p:spPr>
        <p:txBody>
          <a:bodyPr/>
          <a:lstStyle/>
          <a:p>
            <a:r>
              <a:rPr lang="en-US" dirty="0">
                <a:solidFill>
                  <a:srgbClr val="002060"/>
                </a:solidFill>
              </a:rPr>
              <a:t>Testing can be stopped when: 2</a:t>
            </a:r>
          </a:p>
        </p:txBody>
      </p:sp>
      <p:sp>
        <p:nvSpPr>
          <p:cNvPr id="3" name="Content Placeholder 2"/>
          <p:cNvSpPr>
            <a:spLocks noGrp="1"/>
          </p:cNvSpPr>
          <p:nvPr>
            <p:ph idx="1"/>
          </p:nvPr>
        </p:nvSpPr>
        <p:spPr>
          <a:xfrm>
            <a:off x="677334" y="1477818"/>
            <a:ext cx="8596668" cy="4876800"/>
          </a:xfrm>
        </p:spPr>
        <p:txBody>
          <a:bodyPr>
            <a:normAutofit/>
          </a:bodyPr>
          <a:lstStyle/>
          <a:p>
            <a:pPr marL="0" indent="0">
              <a:buNone/>
            </a:pPr>
            <a:r>
              <a:rPr lang="en-US" b="1" u="sng" dirty="0"/>
              <a:t>Test Coverage:</a:t>
            </a:r>
            <a:endParaRPr lang="en-US" u="sng" dirty="0"/>
          </a:p>
          <a:p>
            <a:r>
              <a:rPr lang="en-US" dirty="0"/>
              <a:t>Test Coverage should be 95% achieved.</a:t>
            </a:r>
          </a:p>
          <a:p>
            <a:r>
              <a:rPr lang="en-US" dirty="0"/>
              <a:t>Test case Pass Rate should be 95%. This can be calculated by formula</a:t>
            </a:r>
          </a:p>
          <a:p>
            <a:pPr lvl="1"/>
            <a:r>
              <a:rPr lang="en-US" dirty="0"/>
              <a:t>( Total No of TCs Passed / Total number of TCs ) * 100.</a:t>
            </a:r>
          </a:p>
          <a:p>
            <a:r>
              <a:rPr lang="en-US" dirty="0"/>
              <a:t>All critical Test cases are passed.</a:t>
            </a:r>
          </a:p>
          <a:p>
            <a:r>
              <a:rPr lang="en-US" dirty="0"/>
              <a:t>5% Test cases can be failed but the Failed Test cases are of low priority.</a:t>
            </a:r>
          </a:p>
          <a:p>
            <a:r>
              <a:rPr lang="en-US" dirty="0"/>
              <a:t>Complete Functional Coverage is achieved.</a:t>
            </a:r>
          </a:p>
          <a:p>
            <a:r>
              <a:rPr lang="en-US" dirty="0"/>
              <a:t>All major functional / business flows are executed successfully with various inputs and are working fine.</a:t>
            </a:r>
          </a:p>
          <a:p>
            <a:pPr marL="0" indent="0">
              <a:buNone/>
            </a:pPr>
            <a:endParaRPr lang="en-US" dirty="0"/>
          </a:p>
          <a:p>
            <a:pPr marL="0" indent="0">
              <a:buNone/>
            </a:pPr>
            <a:r>
              <a:rPr lang="en-US" b="1" u="sng" dirty="0"/>
              <a:t>Deadlines</a:t>
            </a:r>
            <a:r>
              <a:rPr lang="en-US" b="1" dirty="0"/>
              <a:t>:</a:t>
            </a:r>
            <a:endParaRPr lang="en-US" dirty="0"/>
          </a:p>
          <a:p>
            <a:r>
              <a:rPr lang="en-US" dirty="0"/>
              <a:t>Project Deadline or Test Finish deadline is reached.</a:t>
            </a:r>
          </a:p>
        </p:txBody>
      </p:sp>
    </p:spTree>
    <p:extLst>
      <p:ext uri="{BB962C8B-B14F-4D97-AF65-F5344CB8AC3E}">
        <p14:creationId xmlns:p14="http://schemas.microsoft.com/office/powerpoint/2010/main" val="17033923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40509"/>
          </a:xfrm>
        </p:spPr>
        <p:txBody>
          <a:bodyPr/>
          <a:lstStyle/>
          <a:p>
            <a:r>
              <a:rPr lang="en-US" dirty="0">
                <a:solidFill>
                  <a:srgbClr val="002060"/>
                </a:solidFill>
              </a:rPr>
              <a:t>Testing can be stopped when: 3</a:t>
            </a:r>
          </a:p>
        </p:txBody>
      </p:sp>
      <p:sp>
        <p:nvSpPr>
          <p:cNvPr id="3" name="Content Placeholder 2"/>
          <p:cNvSpPr>
            <a:spLocks noGrp="1"/>
          </p:cNvSpPr>
          <p:nvPr>
            <p:ph idx="1"/>
          </p:nvPr>
        </p:nvSpPr>
        <p:spPr>
          <a:xfrm>
            <a:off x="760461" y="1587935"/>
            <a:ext cx="8596668" cy="3880773"/>
          </a:xfrm>
        </p:spPr>
        <p:txBody>
          <a:bodyPr/>
          <a:lstStyle/>
          <a:p>
            <a:pPr marL="0" indent="0">
              <a:buNone/>
            </a:pPr>
            <a:r>
              <a:rPr lang="en-US" b="1" u="sng" dirty="0"/>
              <a:t>Test Documents:</a:t>
            </a:r>
            <a:endParaRPr lang="en-US" u="sng" dirty="0"/>
          </a:p>
          <a:p>
            <a:r>
              <a:rPr lang="en-US" dirty="0"/>
              <a:t>All Test Documents / deliverables (Example – </a:t>
            </a:r>
            <a:r>
              <a:rPr lang="en-US" dirty="0">
                <a:hlinkClick r:id="rId2"/>
              </a:rPr>
              <a:t>Test Summary Report</a:t>
            </a:r>
            <a:r>
              <a:rPr lang="en-US" dirty="0"/>
              <a:t>) are prepared, reviewed and published across.</a:t>
            </a:r>
          </a:p>
          <a:p>
            <a:pPr marL="0" indent="0">
              <a:buNone/>
            </a:pPr>
            <a:endParaRPr lang="en-US" dirty="0"/>
          </a:p>
          <a:p>
            <a:pPr marL="0" indent="0">
              <a:buNone/>
            </a:pPr>
            <a:r>
              <a:rPr lang="en-US" b="1" u="sng" dirty="0"/>
              <a:t>Budget</a:t>
            </a:r>
            <a:r>
              <a:rPr lang="en-US" b="1" dirty="0"/>
              <a:t>:</a:t>
            </a:r>
            <a:endParaRPr lang="en-US" dirty="0"/>
          </a:p>
          <a:p>
            <a:r>
              <a:rPr lang="en-US" dirty="0"/>
              <a:t>Complete Testing Budget is exhausted.</a:t>
            </a:r>
          </a:p>
          <a:p>
            <a:pPr marL="0" indent="0">
              <a:buNone/>
            </a:pPr>
            <a:endParaRPr lang="en-US" dirty="0"/>
          </a:p>
          <a:p>
            <a:pPr marL="0" indent="0">
              <a:buNone/>
            </a:pPr>
            <a:r>
              <a:rPr lang="en-US" b="1" u="sng" dirty="0"/>
              <a:t>“Go / No Go” Meetings:</a:t>
            </a:r>
            <a:endParaRPr lang="en-US" u="sng" dirty="0"/>
          </a:p>
          <a:p>
            <a:r>
              <a:rPr lang="en-US" dirty="0"/>
              <a:t>“</a:t>
            </a:r>
            <a:r>
              <a:rPr lang="en-US" dirty="0">
                <a:hlinkClick r:id="rId3"/>
              </a:rPr>
              <a:t>Go / No Go</a:t>
            </a:r>
            <a:r>
              <a:rPr lang="en-US" dirty="0"/>
              <a:t>” </a:t>
            </a:r>
            <a:r>
              <a:rPr lang="en-US" dirty="0">
                <a:hlinkClick r:id="rId4"/>
              </a:rPr>
              <a:t>meeting</a:t>
            </a:r>
            <a:r>
              <a:rPr lang="en-US" dirty="0"/>
              <a:t> has been conducted with stakeholders and a decision is made whether the project should go to production or not.</a:t>
            </a:r>
          </a:p>
        </p:txBody>
      </p:sp>
    </p:spTree>
    <p:extLst>
      <p:ext uri="{BB962C8B-B14F-4D97-AF65-F5344CB8AC3E}">
        <p14:creationId xmlns:p14="http://schemas.microsoft.com/office/powerpoint/2010/main" val="26499411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B1BDE-C893-482E-86F7-09E0571C7342}"/>
              </a:ext>
            </a:extLst>
          </p:cNvPr>
          <p:cNvSpPr>
            <a:spLocks noGrp="1"/>
          </p:cNvSpPr>
          <p:nvPr>
            <p:ph type="title"/>
          </p:nvPr>
        </p:nvSpPr>
        <p:spPr/>
        <p:txBody>
          <a:bodyPr/>
          <a:lstStyle/>
          <a:p>
            <a:r>
              <a:rPr lang="en-IN" dirty="0"/>
              <a:t>Manual to Automation prerequisite</a:t>
            </a:r>
          </a:p>
        </p:txBody>
      </p:sp>
      <p:sp>
        <p:nvSpPr>
          <p:cNvPr id="3" name="Content Placeholder 2">
            <a:extLst>
              <a:ext uri="{FF2B5EF4-FFF2-40B4-BE49-F238E27FC236}">
                <a16:creationId xmlns:a16="http://schemas.microsoft.com/office/drawing/2014/main" id="{D6E0B49F-2DC1-4D3C-A98D-07D92A0917B1}"/>
              </a:ext>
            </a:extLst>
          </p:cNvPr>
          <p:cNvSpPr>
            <a:spLocks noGrp="1"/>
          </p:cNvSpPr>
          <p:nvPr>
            <p:ph idx="1"/>
          </p:nvPr>
        </p:nvSpPr>
        <p:spPr/>
        <p:txBody>
          <a:bodyPr/>
          <a:lstStyle/>
          <a:p>
            <a:pPr algn="l">
              <a:buFont typeface="+mj-lt"/>
              <a:buAutoNum type="arabicPeriod"/>
            </a:pPr>
            <a:r>
              <a:rPr lang="en-US" b="0" i="0" dirty="0">
                <a:solidFill>
                  <a:srgbClr val="202124"/>
                </a:solidFill>
                <a:effectLst/>
                <a:latin typeface="arial" panose="020B0604020202020204" pitchFamily="34" charset="0"/>
              </a:rPr>
              <a:t>Build should always be stable.</a:t>
            </a:r>
          </a:p>
          <a:p>
            <a:pPr algn="l">
              <a:buFont typeface="+mj-lt"/>
              <a:buAutoNum type="arabicPeriod"/>
            </a:pPr>
            <a:r>
              <a:rPr lang="en-US" b="0" i="0" dirty="0">
                <a:solidFill>
                  <a:srgbClr val="202124"/>
                </a:solidFill>
                <a:effectLst/>
                <a:latin typeface="arial" panose="020B0604020202020204" pitchFamily="34" charset="0"/>
              </a:rPr>
              <a:t>Get the functionalities to repeat.</a:t>
            </a:r>
          </a:p>
          <a:p>
            <a:pPr algn="l">
              <a:buFont typeface="+mj-lt"/>
              <a:buAutoNum type="arabicPeriod"/>
            </a:pPr>
            <a:r>
              <a:rPr lang="en-US" b="0" i="0" dirty="0">
                <a:solidFill>
                  <a:srgbClr val="202124"/>
                </a:solidFill>
                <a:effectLst/>
                <a:latin typeface="arial" panose="020B0604020202020204" pitchFamily="34" charset="0"/>
              </a:rPr>
              <a:t>Filtering the </a:t>
            </a:r>
            <a:r>
              <a:rPr lang="en-US" b="1" i="0" dirty="0">
                <a:solidFill>
                  <a:srgbClr val="202124"/>
                </a:solidFill>
                <a:effectLst/>
                <a:latin typeface="arial" panose="020B0604020202020204" pitchFamily="34" charset="0"/>
              </a:rPr>
              <a:t>automated</a:t>
            </a:r>
            <a:r>
              <a:rPr lang="en-US" b="0" i="0" dirty="0">
                <a:solidFill>
                  <a:srgbClr val="202124"/>
                </a:solidFill>
                <a:effectLst/>
                <a:latin typeface="arial" panose="020B0604020202020204" pitchFamily="34" charset="0"/>
              </a:rPr>
              <a:t> test cases.</a:t>
            </a:r>
          </a:p>
          <a:p>
            <a:pPr algn="l">
              <a:buFont typeface="+mj-lt"/>
              <a:buAutoNum type="arabicPeriod"/>
            </a:pPr>
            <a:r>
              <a:rPr lang="en-US" b="0" i="0" dirty="0">
                <a:solidFill>
                  <a:srgbClr val="202124"/>
                </a:solidFill>
                <a:effectLst/>
                <a:latin typeface="arial" panose="020B0604020202020204" pitchFamily="34" charset="0"/>
              </a:rPr>
              <a:t>Skilled and experienced resources.</a:t>
            </a:r>
          </a:p>
          <a:p>
            <a:pPr algn="l">
              <a:buFont typeface="+mj-lt"/>
              <a:buAutoNum type="arabicPeriod"/>
            </a:pPr>
            <a:r>
              <a:rPr lang="en-US" b="0" i="0" dirty="0">
                <a:solidFill>
                  <a:srgbClr val="202124"/>
                </a:solidFill>
                <a:effectLst/>
                <a:latin typeface="arial" panose="020B0604020202020204" pitchFamily="34" charset="0"/>
              </a:rPr>
              <a:t>A module or application that does not change frequently.</a:t>
            </a:r>
          </a:p>
          <a:p>
            <a:pPr algn="l">
              <a:buFont typeface="+mj-lt"/>
              <a:buAutoNum type="arabicPeriod"/>
            </a:pPr>
            <a:r>
              <a:rPr lang="en-US" b="0" i="0" dirty="0">
                <a:solidFill>
                  <a:srgbClr val="202124"/>
                </a:solidFill>
                <a:effectLst/>
                <a:latin typeface="arial" panose="020B0604020202020204" pitchFamily="34" charset="0"/>
              </a:rPr>
              <a:t>Segregation of test cases that needs to be </a:t>
            </a:r>
            <a:r>
              <a:rPr lang="en-US" b="1" i="0" dirty="0">
                <a:solidFill>
                  <a:srgbClr val="202124"/>
                </a:solidFill>
                <a:effectLst/>
                <a:latin typeface="arial" panose="020B0604020202020204" pitchFamily="34" charset="0"/>
              </a:rPr>
              <a:t>automated</a:t>
            </a:r>
            <a:r>
              <a:rPr lang="en-US" b="0" i="0" dirty="0">
                <a:solidFill>
                  <a:srgbClr val="202124"/>
                </a:solidFill>
                <a:effectLst/>
                <a:latin typeface="arial" panose="020B0604020202020204" pitchFamily="34" charset="0"/>
              </a:rPr>
              <a:t>.</a:t>
            </a:r>
          </a:p>
          <a:p>
            <a:pPr algn="l">
              <a:buFont typeface="+mj-lt"/>
              <a:buAutoNum type="arabicPeriod"/>
            </a:pPr>
            <a:r>
              <a:rPr lang="en-US" b="0" i="0" dirty="0">
                <a:solidFill>
                  <a:srgbClr val="202124"/>
                </a:solidFill>
                <a:effectLst/>
                <a:latin typeface="arial" panose="020B0604020202020204" pitchFamily="34" charset="0"/>
              </a:rPr>
              <a:t>Use of reusable functions and procedures</a:t>
            </a:r>
          </a:p>
          <a:p>
            <a:endParaRPr lang="en-IN" dirty="0"/>
          </a:p>
        </p:txBody>
      </p:sp>
    </p:spTree>
    <p:extLst>
      <p:ext uri="{BB962C8B-B14F-4D97-AF65-F5344CB8AC3E}">
        <p14:creationId xmlns:p14="http://schemas.microsoft.com/office/powerpoint/2010/main" val="16540148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Sample Test Cases</a:t>
            </a:r>
          </a:p>
        </p:txBody>
      </p:sp>
      <p:sp>
        <p:nvSpPr>
          <p:cNvPr id="3" name="Content Placeholder 2"/>
          <p:cNvSpPr>
            <a:spLocks noGrp="1"/>
          </p:cNvSpPr>
          <p:nvPr>
            <p:ph idx="1"/>
          </p:nvPr>
        </p:nvSpPr>
        <p:spPr>
          <a:xfrm>
            <a:off x="2845724" y="1615644"/>
            <a:ext cx="3322320" cy="3880773"/>
          </a:xfrm>
        </p:spPr>
        <p:txBody>
          <a:bodyPr/>
          <a:lstStyle/>
          <a:p>
            <a:pPr marL="0" indent="0">
              <a:lnSpc>
                <a:spcPct val="250000"/>
              </a:lnSpc>
              <a:buNone/>
            </a:pPr>
            <a:r>
              <a:rPr lang="en-US" dirty="0"/>
              <a:t>1. OTP</a:t>
            </a:r>
          </a:p>
          <a:p>
            <a:pPr marL="0" indent="0">
              <a:lnSpc>
                <a:spcPct val="250000"/>
              </a:lnSpc>
              <a:buNone/>
            </a:pPr>
            <a:r>
              <a:rPr lang="en-US" dirty="0"/>
              <a:t>2. ATM</a:t>
            </a:r>
          </a:p>
          <a:p>
            <a:pPr marL="0" indent="0">
              <a:lnSpc>
                <a:spcPct val="250000"/>
              </a:lnSpc>
              <a:buNone/>
            </a:pPr>
            <a:r>
              <a:rPr lang="en-US" dirty="0"/>
              <a:t>3. Add to Cart</a:t>
            </a:r>
          </a:p>
        </p:txBody>
      </p:sp>
    </p:spTree>
    <p:extLst>
      <p:ext uri="{BB962C8B-B14F-4D97-AF65-F5344CB8AC3E}">
        <p14:creationId xmlns:p14="http://schemas.microsoft.com/office/powerpoint/2010/main" val="31520243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221673"/>
            <a:ext cx="10147684" cy="6511636"/>
          </a:xfrm>
        </p:spPr>
        <p:txBody>
          <a:bodyPr>
            <a:normAutofit fontScale="92500" lnSpcReduction="10000"/>
          </a:bodyPr>
          <a:lstStyle/>
          <a:p>
            <a:pPr marL="0" indent="0">
              <a:buNone/>
            </a:pPr>
            <a:r>
              <a:rPr lang="en-US" b="1" u="sng" dirty="0"/>
              <a:t>Scenarios to Test OTP (One-Time Password)</a:t>
            </a:r>
          </a:p>
          <a:p>
            <a:pPr marL="0" indent="0">
              <a:buNone/>
            </a:pPr>
            <a:endParaRPr lang="en-US" sz="1100" b="1" dirty="0"/>
          </a:p>
          <a:p>
            <a:pPr marL="0" indent="0">
              <a:buNone/>
            </a:pPr>
            <a:r>
              <a:rPr lang="en-US" dirty="0"/>
              <a:t>1) OTP should be generated within time period.</a:t>
            </a:r>
          </a:p>
          <a:p>
            <a:pPr marL="0" indent="0">
              <a:buNone/>
            </a:pPr>
            <a:r>
              <a:rPr lang="en-US" dirty="0"/>
              <a:t>2) Limitations of number of OTP generation for single authentication.</a:t>
            </a:r>
          </a:p>
          <a:p>
            <a:pPr marL="0" indent="0">
              <a:buNone/>
            </a:pPr>
            <a:r>
              <a:rPr lang="en-US" dirty="0"/>
              <a:t>3) It is received only on registered Mobile Number / E-mail Address.</a:t>
            </a:r>
          </a:p>
          <a:p>
            <a:pPr marL="0" indent="0">
              <a:buNone/>
            </a:pPr>
            <a:r>
              <a:rPr lang="en-US" dirty="0"/>
              <a:t>4) Network delay for expiry of One-Time Password.</a:t>
            </a:r>
          </a:p>
          <a:p>
            <a:pPr marL="0" indent="0">
              <a:buNone/>
            </a:pPr>
            <a:r>
              <a:rPr lang="en-US" dirty="0"/>
              <a:t>5) Verify that once expired, it should not be used for any authentication.</a:t>
            </a:r>
          </a:p>
          <a:p>
            <a:pPr marL="0" indent="0">
              <a:buNone/>
            </a:pPr>
            <a:r>
              <a:rPr lang="en-US" dirty="0"/>
              <a:t>6) Verify that once used, it should not be allowed to use again.</a:t>
            </a:r>
          </a:p>
          <a:p>
            <a:pPr marL="0" indent="0">
              <a:buNone/>
            </a:pPr>
            <a:r>
              <a:rPr lang="en-US" dirty="0"/>
              <a:t>7) Verify that resend OTP functionality is working properly.</a:t>
            </a:r>
          </a:p>
          <a:p>
            <a:pPr marL="0" indent="0">
              <a:buNone/>
            </a:pPr>
            <a:r>
              <a:rPr lang="en-US" dirty="0"/>
              <a:t>8) Verify that once user resent the OTP, the old one should be of no use.</a:t>
            </a:r>
          </a:p>
          <a:p>
            <a:pPr marL="0" indent="0">
              <a:buNone/>
            </a:pPr>
            <a:r>
              <a:rPr lang="en-US" dirty="0"/>
              <a:t>9) Availability of Help and Documentation Link for OTP usage.</a:t>
            </a:r>
          </a:p>
          <a:p>
            <a:pPr marL="0" indent="0">
              <a:buNone/>
            </a:pPr>
            <a:r>
              <a:rPr lang="en-US" dirty="0"/>
              <a:t>10) Verify for Case Sensitiveness.</a:t>
            </a:r>
          </a:p>
          <a:p>
            <a:pPr marL="0" indent="0">
              <a:buNone/>
            </a:pPr>
            <a:r>
              <a:rPr lang="en-US" dirty="0"/>
              <a:t>11) Check for types of characters OTP supports: Only Digits, Only Alphabets, Alphanumeric.</a:t>
            </a:r>
          </a:p>
          <a:p>
            <a:pPr marL="0" indent="0">
              <a:buNone/>
            </a:pPr>
            <a:r>
              <a:rPr lang="en-US" dirty="0"/>
              <a:t>12) How many times user can provide invalid OTP?</a:t>
            </a:r>
          </a:p>
          <a:p>
            <a:pPr marL="0" indent="0">
              <a:buNone/>
            </a:pPr>
            <a:r>
              <a:rPr lang="en-US" dirty="0"/>
              <a:t>13) After multiple invalid try, verify that system temporarily blocks the account.</a:t>
            </a:r>
          </a:p>
          <a:p>
            <a:pPr marL="0" indent="0">
              <a:buNone/>
            </a:pPr>
            <a:r>
              <a:rPr lang="en-US" dirty="0"/>
              <a:t>14) Verify that after temporary blocking of account, system does not send the one-time password.</a:t>
            </a:r>
          </a:p>
          <a:p>
            <a:pPr marL="0" indent="0">
              <a:buNone/>
            </a:pPr>
            <a:r>
              <a:rPr lang="en-US" dirty="0"/>
              <a:t>15) Provide an invalid Phone Number or E-Mail address and submit the OTP. Check the validation.</a:t>
            </a:r>
          </a:p>
          <a:p>
            <a:pPr marL="0" indent="0">
              <a:buNone/>
            </a:pPr>
            <a:r>
              <a:rPr lang="en-US" dirty="0"/>
              <a:t>16) Are the one-time password patterns are predictable?</a:t>
            </a:r>
          </a:p>
          <a:p>
            <a:endParaRPr lang="en-US" dirty="0"/>
          </a:p>
        </p:txBody>
      </p:sp>
    </p:spTree>
    <p:extLst>
      <p:ext uri="{BB962C8B-B14F-4D97-AF65-F5344CB8AC3E}">
        <p14:creationId xmlns:p14="http://schemas.microsoft.com/office/powerpoint/2010/main" val="16076132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0073" y="175491"/>
            <a:ext cx="11868727" cy="6539345"/>
          </a:xfrm>
        </p:spPr>
        <p:txBody>
          <a:bodyPr>
            <a:normAutofit fontScale="85000" lnSpcReduction="10000"/>
          </a:bodyPr>
          <a:lstStyle/>
          <a:p>
            <a:pPr marL="0" indent="0">
              <a:buNone/>
            </a:pPr>
            <a:r>
              <a:rPr lang="en-US" sz="2600" b="1" dirty="0"/>
              <a:t>Test Cases for ATM</a:t>
            </a:r>
          </a:p>
          <a:p>
            <a:pPr marL="0" indent="0">
              <a:buNone/>
            </a:pPr>
            <a:r>
              <a:rPr lang="en-US" b="1" dirty="0"/>
              <a:t>Given below are the various test cases for ATM.</a:t>
            </a:r>
            <a:endParaRPr lang="en-US" dirty="0"/>
          </a:p>
          <a:p>
            <a:pPr marL="0" indent="0">
              <a:buNone/>
            </a:pPr>
            <a:r>
              <a:rPr lang="en-US" b="1" dirty="0"/>
              <a:t>1)</a:t>
            </a:r>
            <a:r>
              <a:rPr lang="en-US" dirty="0"/>
              <a:t> Verify if the card reader is working correctly. A screen should ask you to insert the pin after inserting the valid card.</a:t>
            </a:r>
          </a:p>
          <a:p>
            <a:pPr marL="0" indent="0">
              <a:buNone/>
            </a:pPr>
            <a:r>
              <a:rPr lang="en-US" b="1" dirty="0"/>
              <a:t>2)</a:t>
            </a:r>
            <a:r>
              <a:rPr lang="en-US" dirty="0"/>
              <a:t> Verify if the cash dispenser is working as expected.</a:t>
            </a:r>
          </a:p>
          <a:p>
            <a:pPr marL="0" indent="0">
              <a:buNone/>
            </a:pPr>
            <a:r>
              <a:rPr lang="en-US" b="1" dirty="0"/>
              <a:t>3)</a:t>
            </a:r>
            <a:r>
              <a:rPr lang="en-US" dirty="0"/>
              <a:t> Verify if the receipt printer is working correctly. Which means it can print the data on the paper and the paper comes out properly.</a:t>
            </a:r>
          </a:p>
          <a:p>
            <a:pPr marL="0" indent="0">
              <a:buNone/>
            </a:pPr>
            <a:r>
              <a:rPr lang="en-US" b="1" dirty="0"/>
              <a:t>4)</a:t>
            </a:r>
            <a:r>
              <a:rPr lang="en-US" dirty="0"/>
              <a:t> Verify if the Screen buttons are working correctly. </a:t>
            </a:r>
            <a:r>
              <a:rPr lang="en-US" b="1" dirty="0"/>
              <a:t>For touch screen:</a:t>
            </a:r>
            <a:r>
              <a:rPr lang="en-US" dirty="0"/>
              <a:t> Verify if it is operational and working as per the expectations.</a:t>
            </a:r>
          </a:p>
          <a:p>
            <a:pPr marL="0" indent="0">
              <a:buNone/>
            </a:pPr>
            <a:r>
              <a:rPr lang="en-US" b="1" dirty="0"/>
              <a:t>5)</a:t>
            </a:r>
            <a:r>
              <a:rPr lang="en-US" dirty="0"/>
              <a:t> Verify if the text on the screen button is visible clearly.</a:t>
            </a:r>
          </a:p>
          <a:p>
            <a:pPr marL="0" indent="0">
              <a:buNone/>
            </a:pPr>
            <a:r>
              <a:rPr lang="en-US" b="1" dirty="0"/>
              <a:t>6)</a:t>
            </a:r>
            <a:r>
              <a:rPr lang="en-US" dirty="0"/>
              <a:t> Verify the font of the text on the screen buttons.</a:t>
            </a:r>
          </a:p>
          <a:p>
            <a:pPr marL="0" indent="0">
              <a:buNone/>
            </a:pPr>
            <a:r>
              <a:rPr lang="en-US" b="1" dirty="0"/>
              <a:t>7)</a:t>
            </a:r>
            <a:r>
              <a:rPr lang="en-US" dirty="0"/>
              <a:t> Verify each number button on the Keypad.</a:t>
            </a:r>
          </a:p>
          <a:p>
            <a:pPr marL="0" indent="0">
              <a:buNone/>
            </a:pPr>
            <a:r>
              <a:rPr lang="en-US" b="1" dirty="0"/>
              <a:t>8)</a:t>
            </a:r>
            <a:r>
              <a:rPr lang="en-US" dirty="0"/>
              <a:t> Verify the functionality of the Cancel button on the Keypad.</a:t>
            </a:r>
          </a:p>
          <a:p>
            <a:pPr marL="0" indent="0">
              <a:buNone/>
            </a:pPr>
            <a:r>
              <a:rPr lang="en-US" b="1" dirty="0"/>
              <a:t>9)</a:t>
            </a:r>
            <a:r>
              <a:rPr lang="en-US" dirty="0"/>
              <a:t> Verify the text color of the keypad buttons. The numbers should be visible clearly.</a:t>
            </a:r>
          </a:p>
          <a:p>
            <a:pPr marL="0" indent="0">
              <a:buNone/>
            </a:pPr>
            <a:r>
              <a:rPr lang="en-US" b="1" dirty="0"/>
              <a:t>10)</a:t>
            </a:r>
            <a:r>
              <a:rPr lang="en-US" dirty="0"/>
              <a:t> Verify the text color and font of the data on the screen. The user should be able to read it clearly.</a:t>
            </a:r>
          </a:p>
          <a:p>
            <a:pPr marL="0" indent="0">
              <a:buNone/>
            </a:pPr>
            <a:r>
              <a:rPr lang="en-US" b="1" dirty="0"/>
              <a:t>11)</a:t>
            </a:r>
            <a:r>
              <a:rPr lang="en-US" dirty="0"/>
              <a:t> Verify the language selection option. If the messages or data are displayed in the selected language.</a:t>
            </a:r>
          </a:p>
          <a:p>
            <a:pPr marL="0" indent="0">
              <a:buNone/>
            </a:pPr>
            <a:r>
              <a:rPr lang="en-US" b="1" dirty="0"/>
              <a:t>12)</a:t>
            </a:r>
            <a:r>
              <a:rPr lang="en-US" dirty="0"/>
              <a:t> Insert the card, the correct pin, and print the receipt for available balance.</a:t>
            </a:r>
          </a:p>
          <a:p>
            <a:pPr marL="0" indent="0">
              <a:buNone/>
            </a:pPr>
            <a:r>
              <a:rPr lang="en-US" b="1" dirty="0"/>
              <a:t>13)</a:t>
            </a:r>
            <a:r>
              <a:rPr lang="en-US" dirty="0"/>
              <a:t> Verify the receipt printing functionality after a valid transaction. Whether the printed data is correct or not.</a:t>
            </a:r>
          </a:p>
          <a:p>
            <a:pPr marL="0" indent="0">
              <a:buNone/>
            </a:pPr>
            <a:r>
              <a:rPr lang="en-US" b="1" dirty="0"/>
              <a:t>14)</a:t>
            </a:r>
            <a:r>
              <a:rPr lang="en-US" dirty="0"/>
              <a:t> Verify how much time the system takes to log out.</a:t>
            </a:r>
          </a:p>
          <a:p>
            <a:pPr marL="0" indent="0">
              <a:buNone/>
            </a:pPr>
            <a:r>
              <a:rPr lang="en-US" b="1" dirty="0"/>
              <a:t>15)</a:t>
            </a:r>
            <a:r>
              <a:rPr lang="en-US" dirty="0"/>
              <a:t> Verify the timeout session functionality.</a:t>
            </a:r>
          </a:p>
          <a:p>
            <a:pPr marL="0" indent="0">
              <a:buNone/>
            </a:pPr>
            <a:r>
              <a:rPr lang="en-US" b="1" dirty="0"/>
              <a:t>16)</a:t>
            </a:r>
            <a:r>
              <a:rPr lang="en-US" dirty="0"/>
              <a:t> Verify the deposit slot functionality depending on its capability (Cash or </a:t>
            </a:r>
            <a:r>
              <a:rPr lang="en-US" dirty="0" err="1"/>
              <a:t>cheque</a:t>
            </a:r>
            <a:r>
              <a:rPr lang="en-US" dirty="0"/>
              <a:t> or both) by inserting a valid </a:t>
            </a:r>
            <a:r>
              <a:rPr lang="en-US" dirty="0" err="1"/>
              <a:t>cheque</a:t>
            </a:r>
            <a:r>
              <a:rPr lang="en-US" dirty="0"/>
              <a:t>.</a:t>
            </a:r>
          </a:p>
          <a:p>
            <a:pPr marL="0" indent="0">
              <a:buNone/>
            </a:pPr>
            <a:r>
              <a:rPr lang="en-US" b="1" dirty="0"/>
              <a:t>17)</a:t>
            </a:r>
            <a:r>
              <a:rPr lang="en-US" dirty="0"/>
              <a:t> Verify using different cards (Cards of different banks).</a:t>
            </a:r>
          </a:p>
        </p:txBody>
      </p:sp>
    </p:spTree>
    <p:extLst>
      <p:ext uri="{BB962C8B-B14F-4D97-AF65-F5344CB8AC3E}">
        <p14:creationId xmlns:p14="http://schemas.microsoft.com/office/powerpoint/2010/main" val="41958333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619760"/>
            <a:ext cx="8596668" cy="6076604"/>
          </a:xfrm>
        </p:spPr>
        <p:txBody>
          <a:bodyPr>
            <a:normAutofit/>
          </a:bodyPr>
          <a:lstStyle/>
          <a:p>
            <a:pPr marL="0" indent="0">
              <a:buNone/>
            </a:pPr>
            <a:r>
              <a:rPr lang="en-US" dirty="0"/>
              <a:t>Verifying the Message</a:t>
            </a:r>
          </a:p>
          <a:p>
            <a:pPr marL="0" indent="0">
              <a:buNone/>
            </a:pPr>
            <a:r>
              <a:rPr lang="en-US" b="1" dirty="0"/>
              <a:t>18)</a:t>
            </a:r>
            <a:r>
              <a:rPr lang="en-US" dirty="0"/>
              <a:t> Insert the card and an incorrect PIN to verify the message.</a:t>
            </a:r>
          </a:p>
          <a:p>
            <a:pPr marL="0" indent="0">
              <a:buNone/>
            </a:pPr>
            <a:r>
              <a:rPr lang="en-US" b="1" dirty="0"/>
              <a:t>19)</a:t>
            </a:r>
            <a:r>
              <a:rPr lang="en-US" dirty="0"/>
              <a:t> Verify the message when there is no cash in the ATM.</a:t>
            </a:r>
          </a:p>
          <a:p>
            <a:pPr marL="0" indent="0">
              <a:buNone/>
            </a:pPr>
            <a:r>
              <a:rPr lang="en-US" b="1" dirty="0"/>
              <a:t>20)</a:t>
            </a:r>
            <a:r>
              <a:rPr lang="en-US" dirty="0"/>
              <a:t> Verify the messages after a transaction.</a:t>
            </a:r>
          </a:p>
          <a:p>
            <a:pPr marL="0" indent="0">
              <a:buNone/>
            </a:pPr>
            <a:r>
              <a:rPr lang="en-US" b="1" dirty="0"/>
              <a:t>21)</a:t>
            </a:r>
            <a:r>
              <a:rPr lang="en-US" dirty="0"/>
              <a:t> Verify if a user will get a correct message if a card is inserted incorrectly.</a:t>
            </a:r>
          </a:p>
          <a:p>
            <a:endParaRPr lang="en-US" dirty="0"/>
          </a:p>
          <a:p>
            <a:pPr marL="0" indent="0">
              <a:buNone/>
            </a:pPr>
            <a:r>
              <a:rPr lang="en-US" b="1" dirty="0"/>
              <a:t>Messages for each and every scenario should be verified.</a:t>
            </a:r>
            <a:endParaRPr lang="en-US" dirty="0"/>
          </a:p>
          <a:p>
            <a:pPr marL="0" indent="0">
              <a:buNone/>
            </a:pPr>
            <a:r>
              <a:rPr lang="en-US" dirty="0"/>
              <a:t>Cash Withdrawal</a:t>
            </a:r>
          </a:p>
          <a:p>
            <a:pPr marL="0" indent="0">
              <a:buNone/>
            </a:pPr>
            <a:r>
              <a:rPr lang="en-US" b="1" dirty="0"/>
              <a:t>22)</a:t>
            </a:r>
            <a:r>
              <a:rPr lang="en-US" dirty="0"/>
              <a:t> Verify the cash withdrawal functionality by inserting some valid amount.</a:t>
            </a:r>
          </a:p>
          <a:p>
            <a:pPr marL="0" indent="0">
              <a:buNone/>
            </a:pPr>
            <a:r>
              <a:rPr lang="en-US" b="1" dirty="0"/>
              <a:t>23)</a:t>
            </a:r>
            <a:r>
              <a:rPr lang="en-US" dirty="0"/>
              <a:t> Verify if a user can perform only one cash withdrawal transaction per PIN insert.</a:t>
            </a:r>
          </a:p>
          <a:p>
            <a:pPr marL="0" indent="0">
              <a:buNone/>
            </a:pPr>
            <a:r>
              <a:rPr lang="en-US" b="1" dirty="0"/>
              <a:t>24)</a:t>
            </a:r>
            <a:r>
              <a:rPr lang="en-US" dirty="0"/>
              <a:t> Verify the different combinations of operation and check if there will be a power loss in the middle of the operation.</a:t>
            </a:r>
          </a:p>
          <a:p>
            <a:endParaRPr lang="en-US" dirty="0"/>
          </a:p>
        </p:txBody>
      </p:sp>
    </p:spTree>
    <p:extLst>
      <p:ext uri="{BB962C8B-B14F-4D97-AF65-F5344CB8AC3E}">
        <p14:creationId xmlns:p14="http://schemas.microsoft.com/office/powerpoint/2010/main" val="20828138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803565"/>
            <a:ext cx="8596668" cy="5237798"/>
          </a:xfrm>
        </p:spPr>
        <p:txBody>
          <a:bodyPr>
            <a:normAutofit/>
          </a:bodyPr>
          <a:lstStyle/>
          <a:p>
            <a:pPr marL="0" indent="0">
              <a:buNone/>
            </a:pPr>
            <a:r>
              <a:rPr lang="en-US" dirty="0"/>
              <a:t>Negative Test cases</a:t>
            </a:r>
          </a:p>
          <a:p>
            <a:pPr marL="0" indent="0">
              <a:buNone/>
            </a:pPr>
            <a:r>
              <a:rPr lang="en-US" b="1" dirty="0"/>
              <a:t>25)</a:t>
            </a:r>
            <a:r>
              <a:rPr lang="en-US" dirty="0"/>
              <a:t> Verify the functionality by entering a wrong pin number for 3 or more times.</a:t>
            </a:r>
          </a:p>
          <a:p>
            <a:pPr marL="0" indent="0">
              <a:buNone/>
            </a:pPr>
            <a:r>
              <a:rPr lang="en-US" b="1" dirty="0"/>
              <a:t>26)</a:t>
            </a:r>
            <a:r>
              <a:rPr lang="en-US" dirty="0"/>
              <a:t> Verify the card reader functionality by inserting an expired card.</a:t>
            </a:r>
          </a:p>
          <a:p>
            <a:pPr marL="0" indent="0">
              <a:buNone/>
            </a:pPr>
            <a:r>
              <a:rPr lang="en-US" b="1" dirty="0"/>
              <a:t>27)</a:t>
            </a:r>
            <a:r>
              <a:rPr lang="en-US" dirty="0"/>
              <a:t> Verify the deposit slot functionality by inserting an invalid </a:t>
            </a:r>
            <a:r>
              <a:rPr lang="en-US" dirty="0" err="1"/>
              <a:t>cheque</a:t>
            </a:r>
            <a:r>
              <a:rPr lang="en-US" dirty="0"/>
              <a:t>.</a:t>
            </a:r>
          </a:p>
          <a:p>
            <a:pPr marL="0" indent="0">
              <a:buNone/>
            </a:pPr>
            <a:r>
              <a:rPr lang="en-US" b="1" dirty="0"/>
              <a:t>28)</a:t>
            </a:r>
            <a:r>
              <a:rPr lang="en-US" dirty="0"/>
              <a:t> Verify the cash withdrawal functionality by inserting invalid numbers like 10, 20, 50 etc.</a:t>
            </a:r>
          </a:p>
          <a:p>
            <a:pPr marL="0" indent="0">
              <a:buNone/>
            </a:pPr>
            <a:r>
              <a:rPr lang="en-US" b="1" dirty="0"/>
              <a:t>29)</a:t>
            </a:r>
            <a:r>
              <a:rPr lang="en-US" dirty="0"/>
              <a:t> Verify the cash withdrawal functionality by entering an amount greater than the per day limit,</a:t>
            </a:r>
          </a:p>
          <a:p>
            <a:pPr marL="0" indent="0">
              <a:buNone/>
            </a:pPr>
            <a:r>
              <a:rPr lang="en-US" b="1" dirty="0"/>
              <a:t>30)</a:t>
            </a:r>
            <a:r>
              <a:rPr lang="en-US" dirty="0"/>
              <a:t> Verify the cash withdrawal functionality by entering an amount greater than per transaction limit.</a:t>
            </a:r>
          </a:p>
          <a:p>
            <a:pPr marL="0" indent="0">
              <a:buNone/>
            </a:pPr>
            <a:r>
              <a:rPr lang="en-US" b="1" dirty="0"/>
              <a:t>31)</a:t>
            </a:r>
            <a:r>
              <a:rPr lang="en-US" dirty="0"/>
              <a:t> Verify the cash withdrawal functionality by entering an amount greater than the available balance in the account.</a:t>
            </a:r>
          </a:p>
        </p:txBody>
      </p:sp>
    </p:spTree>
    <p:extLst>
      <p:ext uri="{BB962C8B-B14F-4D97-AF65-F5344CB8AC3E}">
        <p14:creationId xmlns:p14="http://schemas.microsoft.com/office/powerpoint/2010/main" val="33463572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43840"/>
            <a:ext cx="8596668" cy="792480"/>
          </a:xfrm>
        </p:spPr>
        <p:txBody>
          <a:bodyPr>
            <a:normAutofit/>
          </a:bodyPr>
          <a:lstStyle/>
          <a:p>
            <a:r>
              <a:rPr lang="en-US" b="0" i="0" dirty="0">
                <a:solidFill>
                  <a:srgbClr val="333333"/>
                </a:solidFill>
                <a:effectLst/>
                <a:latin typeface="Roboto"/>
              </a:rPr>
              <a:t>E-commerce Websites: Shopping cart</a:t>
            </a:r>
            <a:endParaRPr lang="en-US" dirty="0"/>
          </a:p>
        </p:txBody>
      </p:sp>
      <p:sp>
        <p:nvSpPr>
          <p:cNvPr id="3" name="Content Placeholder 2"/>
          <p:cNvSpPr>
            <a:spLocks noGrp="1"/>
          </p:cNvSpPr>
          <p:nvPr>
            <p:ph idx="1"/>
          </p:nvPr>
        </p:nvSpPr>
        <p:spPr>
          <a:xfrm>
            <a:off x="677334" y="955040"/>
            <a:ext cx="8596668" cy="5781039"/>
          </a:xfrm>
        </p:spPr>
        <p:txBody>
          <a:bodyPr>
            <a:normAutofit fontScale="77500" lnSpcReduction="20000"/>
          </a:bodyPr>
          <a:lstStyle/>
          <a:p>
            <a:r>
              <a:rPr lang="en-US" dirty="0"/>
              <a:t>Add one item to the cart and verify.</a:t>
            </a:r>
          </a:p>
          <a:p>
            <a:r>
              <a:rPr lang="en-US" dirty="0"/>
              <a:t>Increase the quantity of the item from the cart and verify.</a:t>
            </a:r>
          </a:p>
          <a:p>
            <a:r>
              <a:rPr lang="en-US" dirty="0"/>
              <a:t>Add the same item multiple times and verify.</a:t>
            </a:r>
          </a:p>
          <a:p>
            <a:r>
              <a:rPr lang="en-US" dirty="0"/>
              <a:t>Add multiple items of different types and verify.</a:t>
            </a:r>
          </a:p>
          <a:p>
            <a:r>
              <a:rPr lang="en-US" dirty="0"/>
              <a:t>Remove some items from the cart and verify.</a:t>
            </a:r>
          </a:p>
          <a:p>
            <a:r>
              <a:rPr lang="en-US" dirty="0"/>
              <a:t>Remove all items from the cart and then verify.</a:t>
            </a:r>
          </a:p>
          <a:p>
            <a:r>
              <a:rPr lang="en-US" dirty="0"/>
              <a:t>Click on an item in the cart and verify that the user is redirected to the product detail page.</a:t>
            </a:r>
          </a:p>
          <a:p>
            <a:r>
              <a:rPr lang="en-US" dirty="0"/>
              <a:t>Check that the price of the cart is discounted when we apply a valid coupon.</a:t>
            </a:r>
          </a:p>
          <a:p>
            <a:r>
              <a:rPr lang="en-US" dirty="0"/>
              <a:t>Check that the price of the cart is not discounted when we apply an invalid coupon.</a:t>
            </a:r>
          </a:p>
          <a:p>
            <a:r>
              <a:rPr lang="en-US" dirty="0"/>
              <a:t>Add item(s) to the cart, close the browser and reopen the same site.</a:t>
            </a:r>
          </a:p>
          <a:p>
            <a:r>
              <a:rPr lang="en-US" dirty="0"/>
              <a:t>Add item(s) to the cart, close the browser and reopen the same site.</a:t>
            </a:r>
          </a:p>
          <a:p>
            <a:r>
              <a:rPr lang="en-US" dirty="0"/>
              <a:t>Verify the product QTY field when the product is out of stock.</a:t>
            </a:r>
          </a:p>
          <a:p>
            <a:r>
              <a:rPr lang="en-US" dirty="0"/>
              <a:t>Verify that the user is able to add a text note for all products.</a:t>
            </a:r>
          </a:p>
          <a:p>
            <a:r>
              <a:rPr lang="en-US" dirty="0"/>
              <a:t>Verify that the user is able to add any or all products to his </a:t>
            </a:r>
            <a:r>
              <a:rPr lang="en-US" dirty="0" err="1"/>
              <a:t>wishlist</a:t>
            </a:r>
            <a:r>
              <a:rPr lang="en-US" dirty="0"/>
              <a:t> by clicking on the </a:t>
            </a:r>
            <a:r>
              <a:rPr lang="en-US" dirty="0" err="1"/>
              <a:t>wishlist</a:t>
            </a:r>
            <a:r>
              <a:rPr lang="en-US" dirty="0"/>
              <a:t> link.</a:t>
            </a:r>
          </a:p>
          <a:p>
            <a:r>
              <a:rPr lang="en-US" dirty="0"/>
              <a:t>Verify that the user is able to mark his order as a gift.</a:t>
            </a:r>
          </a:p>
          <a:p>
            <a:r>
              <a:rPr lang="en-US" dirty="0"/>
              <a:t>Verify that the user is able to add any a gift message.</a:t>
            </a:r>
          </a:p>
          <a:p>
            <a:r>
              <a:rPr lang="en-US" dirty="0"/>
              <a:t>Verify that the user is redirected to the checkout page after clicking on the checkout button.</a:t>
            </a:r>
          </a:p>
          <a:p>
            <a:r>
              <a:rPr lang="en-US" dirty="0"/>
              <a:t>Verify the cart total when the exclusive tax is enabled from the admin end.</a:t>
            </a:r>
          </a:p>
          <a:p>
            <a:r>
              <a:rPr lang="en-US" dirty="0"/>
              <a:t>Verify the cart total when the inclusive tax is enabled from the admin end.</a:t>
            </a:r>
          </a:p>
          <a:p>
            <a:endParaRPr lang="en-US" dirty="0"/>
          </a:p>
        </p:txBody>
      </p:sp>
    </p:spTree>
    <p:extLst>
      <p:ext uri="{BB962C8B-B14F-4D97-AF65-F5344CB8AC3E}">
        <p14:creationId xmlns:p14="http://schemas.microsoft.com/office/powerpoint/2010/main" val="3693666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75317"/>
          </a:xfrm>
        </p:spPr>
        <p:txBody>
          <a:bodyPr/>
          <a:lstStyle/>
          <a:p>
            <a:r>
              <a:rPr lang="en-IN" dirty="0">
                <a:solidFill>
                  <a:srgbClr val="C00000"/>
                </a:solidFill>
              </a:rPr>
              <a:t>Business Requirement Document </a:t>
            </a:r>
            <a:r>
              <a:rPr lang="en-IN" b="1" dirty="0">
                <a:solidFill>
                  <a:srgbClr val="7E6FEB"/>
                </a:solidFill>
              </a:rPr>
              <a:t>(BRD)</a:t>
            </a:r>
          </a:p>
        </p:txBody>
      </p:sp>
      <p:pic>
        <p:nvPicPr>
          <p:cNvPr id="5" name="Content Placeholder 4"/>
          <p:cNvPicPr>
            <a:picLocks noGrp="1" noChangeAspect="1"/>
          </p:cNvPicPr>
          <p:nvPr>
            <p:ph idx="1"/>
          </p:nvPr>
        </p:nvPicPr>
        <p:blipFill>
          <a:blip r:embed="rId2"/>
          <a:stretch>
            <a:fillRect/>
          </a:stretch>
        </p:blipFill>
        <p:spPr>
          <a:xfrm>
            <a:off x="912609" y="1672316"/>
            <a:ext cx="8233351" cy="3881437"/>
          </a:xfr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48454" y="50801"/>
            <a:ext cx="8596668" cy="833119"/>
          </a:xfrm>
        </p:spPr>
        <p:txBody>
          <a:bodyPr/>
          <a:lstStyle/>
          <a:p>
            <a:r>
              <a:rPr lang="en-US" dirty="0">
                <a:solidFill>
                  <a:srgbClr val="333333"/>
                </a:solidFill>
                <a:latin typeface="Roboto"/>
              </a:rPr>
              <a:t>Checkout flow</a:t>
            </a:r>
            <a:endParaRPr lang="en-US" dirty="0"/>
          </a:p>
        </p:txBody>
      </p:sp>
      <p:sp>
        <p:nvSpPr>
          <p:cNvPr id="4" name="Content Placeholder 3"/>
          <p:cNvSpPr>
            <a:spLocks noGrp="1"/>
          </p:cNvSpPr>
          <p:nvPr>
            <p:ph sz="half" idx="2"/>
          </p:nvPr>
        </p:nvSpPr>
        <p:spPr>
          <a:xfrm>
            <a:off x="132081" y="782321"/>
            <a:ext cx="5791200" cy="5892799"/>
          </a:xfrm>
        </p:spPr>
        <p:txBody>
          <a:bodyPr>
            <a:normAutofit fontScale="77500" lnSpcReduction="20000"/>
          </a:bodyPr>
          <a:lstStyle/>
          <a:p>
            <a:r>
              <a:rPr lang="en-US" dirty="0"/>
              <a:t>Ensure that user can access the Checkout Page only after adding the product to the cart.</a:t>
            </a:r>
          </a:p>
          <a:p>
            <a:r>
              <a:rPr lang="en-US" dirty="0"/>
              <a:t>Ensure that Checkout Address Page consists of all the details of the product such as Name, Quantity, Amount, etc.</a:t>
            </a:r>
          </a:p>
          <a:p>
            <a:r>
              <a:rPr lang="en-US" dirty="0"/>
              <a:t>Ensure that only registered users are allowed to access the Checkout Address Page.</a:t>
            </a:r>
          </a:p>
          <a:p>
            <a:r>
              <a:rPr lang="en-US" dirty="0"/>
              <a:t>Ensure that Name, Street Address, City, State, Country, Postal code is the mandatory field in the Checkout Address page (Shipping Address).</a:t>
            </a:r>
          </a:p>
          <a:p>
            <a:r>
              <a:rPr lang="en-US" dirty="0"/>
              <a:t>Ensure that Name, Street Address, City, State, Country, Postal code is the mandatory field in the Checkout Address page (Billing Address).</a:t>
            </a:r>
          </a:p>
          <a:p>
            <a:r>
              <a:rPr lang="en-US" dirty="0"/>
              <a:t>Ensure that error message is displayed when the user enters invalid input in all the mandatory field in the checkout address page.</a:t>
            </a:r>
          </a:p>
          <a:p>
            <a:r>
              <a:rPr lang="en-US" dirty="0"/>
              <a:t>Ensure that Back to cart link is available so that user can modify the cart content if needed.</a:t>
            </a:r>
          </a:p>
          <a:p>
            <a:r>
              <a:rPr lang="en-US" dirty="0"/>
              <a:t>Ensure that user is redirected to Checkout payment page only after entering valid mandatory details in the checkout Address page.</a:t>
            </a:r>
          </a:p>
          <a:p>
            <a:r>
              <a:rPr lang="en-US" dirty="0"/>
              <a:t>Ensure that error message is displayed when the user leaves any one of the mandatory fields in the checkout Address page.</a:t>
            </a:r>
          </a:p>
          <a:p>
            <a:r>
              <a:rPr lang="en-US" dirty="0"/>
              <a:t>Ensure that Next Button and Cancel Button are available in the Checkout Address Page.</a:t>
            </a:r>
          </a:p>
          <a:p>
            <a:r>
              <a:rPr lang="en-US" dirty="0"/>
              <a:t>Check that a user is able to apply a valid coupon.</a:t>
            </a:r>
          </a:p>
        </p:txBody>
      </p:sp>
      <p:sp>
        <p:nvSpPr>
          <p:cNvPr id="6" name="Content Placeholder 5"/>
          <p:cNvSpPr>
            <a:spLocks noGrp="1"/>
          </p:cNvSpPr>
          <p:nvPr>
            <p:ph sz="quarter" idx="4"/>
          </p:nvPr>
        </p:nvSpPr>
        <p:spPr>
          <a:xfrm>
            <a:off x="6297424" y="782321"/>
            <a:ext cx="5752336" cy="5892799"/>
          </a:xfrm>
        </p:spPr>
        <p:txBody>
          <a:bodyPr>
            <a:normAutofit fontScale="77500" lnSpcReduction="20000"/>
          </a:bodyPr>
          <a:lstStyle/>
          <a:p>
            <a:r>
              <a:rPr lang="en-US" dirty="0"/>
              <a:t>Verify the error message for the invalid coupon.</a:t>
            </a:r>
          </a:p>
          <a:p>
            <a:r>
              <a:rPr lang="en-US" dirty="0"/>
              <a:t>Check that user is able to make his order as a gift.</a:t>
            </a:r>
          </a:p>
          <a:p>
            <a:r>
              <a:rPr lang="en-US" dirty="0"/>
              <a:t>Ensure that the user is able to add any gift message.</a:t>
            </a:r>
          </a:p>
          <a:p>
            <a:r>
              <a:rPr lang="en-US" dirty="0"/>
              <a:t>Check order price when gift and wrapping charges are applicable.</a:t>
            </a:r>
          </a:p>
          <a:p>
            <a:r>
              <a:rPr lang="en-US" dirty="0"/>
              <a:t>Check the shipping price.</a:t>
            </a:r>
          </a:p>
          <a:p>
            <a:r>
              <a:rPr lang="en-US" dirty="0"/>
              <a:t>Check the shipping price tax.</a:t>
            </a:r>
          </a:p>
          <a:p>
            <a:r>
              <a:rPr lang="en-US" dirty="0"/>
              <a:t>Check the payment options.</a:t>
            </a:r>
          </a:p>
          <a:p>
            <a:r>
              <a:rPr lang="en-US" dirty="0"/>
              <a:t>Ensure that Name on Card, Card Number, Expiration date, CWW2 are mandatory fields in the Payment Page.</a:t>
            </a:r>
          </a:p>
          <a:p>
            <a:r>
              <a:rPr lang="en-US" dirty="0"/>
              <a:t>Ensure that error message is displayed when the user enters invalid input in all the mandatory field on the Payment Page.</a:t>
            </a:r>
          </a:p>
          <a:p>
            <a:r>
              <a:rPr lang="en-US" dirty="0"/>
              <a:t>Ensure that error message is displayed when the user leaves any one of the mandatory fields in the Payment Page.</a:t>
            </a:r>
          </a:p>
          <a:p>
            <a:r>
              <a:rPr lang="en-US" dirty="0"/>
              <a:t>Ensure that the user is redirected to the third party (Vender) page.</a:t>
            </a:r>
          </a:p>
          <a:p>
            <a:r>
              <a:rPr lang="en-US" dirty="0"/>
              <a:t>Ensure that the user is redirected to the third party (PayPal) page if he is going to pay through a third party payment gateway (PayPal).</a:t>
            </a:r>
          </a:p>
          <a:p>
            <a:r>
              <a:rPr lang="en-US" dirty="0"/>
              <a:t>Place an order where order total price is Zero (0).</a:t>
            </a:r>
          </a:p>
          <a:p>
            <a:r>
              <a:rPr lang="en-US" dirty="0"/>
              <a:t>Place an order where the total discount is more than the entire order.</a:t>
            </a:r>
          </a:p>
          <a:p>
            <a:r>
              <a:rPr lang="en-US" dirty="0"/>
              <a:t>Place an order by double clicking on the submit Button.</a:t>
            </a:r>
          </a:p>
          <a:p>
            <a:endParaRPr lang="en-US" dirty="0"/>
          </a:p>
        </p:txBody>
      </p:sp>
    </p:spTree>
    <p:extLst>
      <p:ext uri="{BB962C8B-B14F-4D97-AF65-F5344CB8AC3E}">
        <p14:creationId xmlns:p14="http://schemas.microsoft.com/office/powerpoint/2010/main" val="24111760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35790-EC3E-42CB-A121-220C734C8839}"/>
              </a:ext>
            </a:extLst>
          </p:cNvPr>
          <p:cNvSpPr>
            <a:spLocks noGrp="1"/>
          </p:cNvSpPr>
          <p:nvPr>
            <p:ph type="title"/>
          </p:nvPr>
        </p:nvSpPr>
        <p:spPr>
          <a:xfrm>
            <a:off x="677334" y="609600"/>
            <a:ext cx="8596668" cy="765668"/>
          </a:xfrm>
        </p:spPr>
        <p:txBody>
          <a:bodyPr/>
          <a:lstStyle/>
          <a:p>
            <a:r>
              <a:rPr lang="en-IN" dirty="0"/>
              <a:t>Modules for E-Commerce site</a:t>
            </a:r>
          </a:p>
        </p:txBody>
      </p:sp>
      <p:pic>
        <p:nvPicPr>
          <p:cNvPr id="5" name="Content Placeholder 4">
            <a:extLst>
              <a:ext uri="{FF2B5EF4-FFF2-40B4-BE49-F238E27FC236}">
                <a16:creationId xmlns:a16="http://schemas.microsoft.com/office/drawing/2014/main" id="{3D7A7FA9-529A-4BAF-877E-602FB8DCF085}"/>
              </a:ext>
            </a:extLst>
          </p:cNvPr>
          <p:cNvPicPr>
            <a:picLocks noGrp="1" noChangeAspect="1"/>
          </p:cNvPicPr>
          <p:nvPr>
            <p:ph idx="1"/>
          </p:nvPr>
        </p:nvPicPr>
        <p:blipFill>
          <a:blip r:embed="rId2"/>
          <a:stretch>
            <a:fillRect/>
          </a:stretch>
        </p:blipFill>
        <p:spPr>
          <a:xfrm>
            <a:off x="1077150" y="1601295"/>
            <a:ext cx="5542809" cy="3881437"/>
          </a:xfrm>
        </p:spPr>
      </p:pic>
    </p:spTree>
    <p:extLst>
      <p:ext uri="{BB962C8B-B14F-4D97-AF65-F5344CB8AC3E}">
        <p14:creationId xmlns:p14="http://schemas.microsoft.com/office/powerpoint/2010/main" val="41927050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4D96A-CD0B-4E8A-B7BF-0468176DDC00}"/>
              </a:ext>
            </a:extLst>
          </p:cNvPr>
          <p:cNvSpPr>
            <a:spLocks noGrp="1"/>
          </p:cNvSpPr>
          <p:nvPr>
            <p:ph type="title"/>
          </p:nvPr>
        </p:nvSpPr>
        <p:spPr>
          <a:xfrm>
            <a:off x="632945" y="157959"/>
            <a:ext cx="8596668" cy="1320800"/>
          </a:xfrm>
        </p:spPr>
        <p:txBody>
          <a:bodyPr/>
          <a:lstStyle/>
          <a:p>
            <a:r>
              <a:rPr lang="en-IN" dirty="0"/>
              <a:t>Test Cases</a:t>
            </a:r>
          </a:p>
        </p:txBody>
      </p:sp>
      <p:pic>
        <p:nvPicPr>
          <p:cNvPr id="5" name="Content Placeholder 4">
            <a:extLst>
              <a:ext uri="{FF2B5EF4-FFF2-40B4-BE49-F238E27FC236}">
                <a16:creationId xmlns:a16="http://schemas.microsoft.com/office/drawing/2014/main" id="{13939FAB-FB4A-467C-9B8E-86DB2F87E098}"/>
              </a:ext>
            </a:extLst>
          </p:cNvPr>
          <p:cNvPicPr>
            <a:picLocks noGrp="1" noChangeAspect="1"/>
          </p:cNvPicPr>
          <p:nvPr>
            <p:ph idx="1"/>
          </p:nvPr>
        </p:nvPicPr>
        <p:blipFill>
          <a:blip r:embed="rId2"/>
          <a:stretch>
            <a:fillRect/>
          </a:stretch>
        </p:blipFill>
        <p:spPr>
          <a:xfrm>
            <a:off x="507988" y="903794"/>
            <a:ext cx="4318598" cy="2173637"/>
          </a:xfrm>
        </p:spPr>
      </p:pic>
      <p:pic>
        <p:nvPicPr>
          <p:cNvPr id="7" name="Picture 6">
            <a:extLst>
              <a:ext uri="{FF2B5EF4-FFF2-40B4-BE49-F238E27FC236}">
                <a16:creationId xmlns:a16="http://schemas.microsoft.com/office/drawing/2014/main" id="{36AD9658-AF24-4C62-B43B-BE64F9775BB8}"/>
              </a:ext>
            </a:extLst>
          </p:cNvPr>
          <p:cNvPicPr>
            <a:picLocks noChangeAspect="1"/>
          </p:cNvPicPr>
          <p:nvPr/>
        </p:nvPicPr>
        <p:blipFill>
          <a:blip r:embed="rId3"/>
          <a:stretch>
            <a:fillRect/>
          </a:stretch>
        </p:blipFill>
        <p:spPr>
          <a:xfrm>
            <a:off x="514905" y="3512367"/>
            <a:ext cx="4311681" cy="1360370"/>
          </a:xfrm>
          <a:prstGeom prst="rect">
            <a:avLst/>
          </a:prstGeom>
        </p:spPr>
      </p:pic>
      <p:pic>
        <p:nvPicPr>
          <p:cNvPr id="9" name="Picture 8">
            <a:extLst>
              <a:ext uri="{FF2B5EF4-FFF2-40B4-BE49-F238E27FC236}">
                <a16:creationId xmlns:a16="http://schemas.microsoft.com/office/drawing/2014/main" id="{6E29B5B1-1122-410C-A84E-00D2C9FD5ADC}"/>
              </a:ext>
            </a:extLst>
          </p:cNvPr>
          <p:cNvPicPr>
            <a:picLocks noChangeAspect="1"/>
          </p:cNvPicPr>
          <p:nvPr/>
        </p:nvPicPr>
        <p:blipFill>
          <a:blip r:embed="rId4"/>
          <a:stretch>
            <a:fillRect/>
          </a:stretch>
        </p:blipFill>
        <p:spPr>
          <a:xfrm>
            <a:off x="514905" y="4808650"/>
            <a:ext cx="4311681" cy="1891391"/>
          </a:xfrm>
          <a:prstGeom prst="rect">
            <a:avLst/>
          </a:prstGeom>
        </p:spPr>
      </p:pic>
      <p:pic>
        <p:nvPicPr>
          <p:cNvPr id="11" name="Picture 10">
            <a:extLst>
              <a:ext uri="{FF2B5EF4-FFF2-40B4-BE49-F238E27FC236}">
                <a16:creationId xmlns:a16="http://schemas.microsoft.com/office/drawing/2014/main" id="{3846F6CF-71EA-4A2F-B266-9C3042FC3178}"/>
              </a:ext>
            </a:extLst>
          </p:cNvPr>
          <p:cNvPicPr>
            <a:picLocks noChangeAspect="1"/>
          </p:cNvPicPr>
          <p:nvPr/>
        </p:nvPicPr>
        <p:blipFill>
          <a:blip r:embed="rId5"/>
          <a:stretch>
            <a:fillRect/>
          </a:stretch>
        </p:blipFill>
        <p:spPr>
          <a:xfrm>
            <a:off x="5933478" y="903794"/>
            <a:ext cx="4311681" cy="2099029"/>
          </a:xfrm>
          <a:prstGeom prst="rect">
            <a:avLst/>
          </a:prstGeom>
        </p:spPr>
      </p:pic>
      <p:pic>
        <p:nvPicPr>
          <p:cNvPr id="13" name="Picture 12">
            <a:extLst>
              <a:ext uri="{FF2B5EF4-FFF2-40B4-BE49-F238E27FC236}">
                <a16:creationId xmlns:a16="http://schemas.microsoft.com/office/drawing/2014/main" id="{D2524A57-05D6-42B6-A24C-08FB9C45AB80}"/>
              </a:ext>
            </a:extLst>
          </p:cNvPr>
          <p:cNvPicPr>
            <a:picLocks noChangeAspect="1"/>
          </p:cNvPicPr>
          <p:nvPr/>
        </p:nvPicPr>
        <p:blipFill>
          <a:blip r:embed="rId6"/>
          <a:stretch>
            <a:fillRect/>
          </a:stretch>
        </p:blipFill>
        <p:spPr>
          <a:xfrm>
            <a:off x="6001449" y="3843253"/>
            <a:ext cx="4311681" cy="2631262"/>
          </a:xfrm>
          <a:prstGeom prst="rect">
            <a:avLst/>
          </a:prstGeom>
        </p:spPr>
      </p:pic>
    </p:spTree>
    <p:extLst>
      <p:ext uri="{BB962C8B-B14F-4D97-AF65-F5344CB8AC3E}">
        <p14:creationId xmlns:p14="http://schemas.microsoft.com/office/powerpoint/2010/main" val="37124865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255" y="558800"/>
            <a:ext cx="9746826" cy="1320800"/>
          </a:xfrm>
        </p:spPr>
        <p:txBody>
          <a:bodyPr/>
          <a:lstStyle/>
          <a:p>
            <a:r>
              <a:rPr lang="en-IN" dirty="0">
                <a:solidFill>
                  <a:srgbClr val="C00000"/>
                </a:solidFill>
              </a:rPr>
              <a:t>Skills required to become a Software Tester</a:t>
            </a:r>
          </a:p>
        </p:txBody>
      </p:sp>
      <p:pic>
        <p:nvPicPr>
          <p:cNvPr id="18434" name="Picture 2" descr="10 Skills Every Software Tester Should Master | QL Tech, Australia">
            <a:extLst>
              <a:ext uri="{FF2B5EF4-FFF2-40B4-BE49-F238E27FC236}">
                <a16:creationId xmlns:a16="http://schemas.microsoft.com/office/drawing/2014/main" id="{BD299453-70C3-484F-9AC5-ED3DF08252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040" y="1317625"/>
            <a:ext cx="8572500" cy="54387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494" y="213360"/>
            <a:ext cx="8596668" cy="1320800"/>
          </a:xfrm>
        </p:spPr>
        <p:txBody>
          <a:bodyPr/>
          <a:lstStyle/>
          <a:p>
            <a:r>
              <a:rPr lang="en-IN" dirty="0"/>
              <a:t>Software Tester Career Path</a:t>
            </a:r>
          </a:p>
        </p:txBody>
      </p:sp>
      <p:pic>
        <p:nvPicPr>
          <p:cNvPr id="19458" name="Picture 2" descr="Software Tester Career Path">
            <a:extLst>
              <a:ext uri="{FF2B5EF4-FFF2-40B4-BE49-F238E27FC236}">
                <a16:creationId xmlns:a16="http://schemas.microsoft.com/office/drawing/2014/main" id="{0057E7EF-49E5-44BC-93BF-BB7EE6CF04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9520" y="-60960"/>
            <a:ext cx="82296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05D5536-C103-4CCC-B7F9-FBAA39F43600}"/>
              </a:ext>
            </a:extLst>
          </p:cNvPr>
          <p:cNvPicPr>
            <a:picLocks noChangeAspect="1"/>
          </p:cNvPicPr>
          <p:nvPr/>
        </p:nvPicPr>
        <p:blipFill>
          <a:blip r:embed="rId3"/>
          <a:stretch>
            <a:fillRect/>
          </a:stretch>
        </p:blipFill>
        <p:spPr>
          <a:xfrm>
            <a:off x="2440305" y="2595562"/>
            <a:ext cx="971550" cy="447675"/>
          </a:xfrm>
          <a:prstGeom prst="rect">
            <a:avLst/>
          </a:prstGeom>
        </p:spPr>
      </p:pic>
      <p:pic>
        <p:nvPicPr>
          <p:cNvPr id="6" name="Picture 5">
            <a:extLst>
              <a:ext uri="{FF2B5EF4-FFF2-40B4-BE49-F238E27FC236}">
                <a16:creationId xmlns:a16="http://schemas.microsoft.com/office/drawing/2014/main" id="{A12403BA-74A5-4825-990D-645556E82050}"/>
              </a:ext>
            </a:extLst>
          </p:cNvPr>
          <p:cNvPicPr>
            <a:picLocks noChangeAspect="1"/>
          </p:cNvPicPr>
          <p:nvPr/>
        </p:nvPicPr>
        <p:blipFill>
          <a:blip r:embed="rId4"/>
          <a:stretch>
            <a:fillRect/>
          </a:stretch>
        </p:blipFill>
        <p:spPr>
          <a:xfrm>
            <a:off x="2383155" y="2595562"/>
            <a:ext cx="1085850" cy="457200"/>
          </a:xfrm>
          <a:prstGeom prst="rect">
            <a:avLst/>
          </a:prstGeom>
        </p:spPr>
      </p:pic>
      <p:pic>
        <p:nvPicPr>
          <p:cNvPr id="7" name="Picture 6">
            <a:extLst>
              <a:ext uri="{FF2B5EF4-FFF2-40B4-BE49-F238E27FC236}">
                <a16:creationId xmlns:a16="http://schemas.microsoft.com/office/drawing/2014/main" id="{15057D7C-D3EE-4B04-90FA-E6A848BD4EFE}"/>
              </a:ext>
            </a:extLst>
          </p:cNvPr>
          <p:cNvPicPr>
            <a:picLocks noChangeAspect="1"/>
          </p:cNvPicPr>
          <p:nvPr/>
        </p:nvPicPr>
        <p:blipFill>
          <a:blip r:embed="rId3"/>
          <a:stretch>
            <a:fillRect/>
          </a:stretch>
        </p:blipFill>
        <p:spPr>
          <a:xfrm>
            <a:off x="1149985" y="3982086"/>
            <a:ext cx="1290320" cy="447675"/>
          </a:xfrm>
          <a:prstGeom prst="rect">
            <a:avLst/>
          </a:prstGeom>
        </p:spPr>
      </p:pic>
      <p:pic>
        <p:nvPicPr>
          <p:cNvPr id="9" name="Picture 8">
            <a:extLst>
              <a:ext uri="{FF2B5EF4-FFF2-40B4-BE49-F238E27FC236}">
                <a16:creationId xmlns:a16="http://schemas.microsoft.com/office/drawing/2014/main" id="{33302F67-0B0B-4434-B37C-7F6EB802EE7D}"/>
              </a:ext>
            </a:extLst>
          </p:cNvPr>
          <p:cNvPicPr>
            <a:picLocks noChangeAspect="1"/>
          </p:cNvPicPr>
          <p:nvPr/>
        </p:nvPicPr>
        <p:blipFill>
          <a:blip r:embed="rId3"/>
          <a:stretch>
            <a:fillRect/>
          </a:stretch>
        </p:blipFill>
        <p:spPr>
          <a:xfrm>
            <a:off x="1558290" y="4150043"/>
            <a:ext cx="971550" cy="330517"/>
          </a:xfrm>
          <a:prstGeom prst="rect">
            <a:avLst/>
          </a:prstGeom>
        </p:spPr>
      </p:pic>
      <p:pic>
        <p:nvPicPr>
          <p:cNvPr id="11" name="Picture 10">
            <a:extLst>
              <a:ext uri="{FF2B5EF4-FFF2-40B4-BE49-F238E27FC236}">
                <a16:creationId xmlns:a16="http://schemas.microsoft.com/office/drawing/2014/main" id="{73D6B6F3-A9BE-4883-831F-A31C63B5B2C9}"/>
              </a:ext>
            </a:extLst>
          </p:cNvPr>
          <p:cNvPicPr>
            <a:picLocks noChangeAspect="1"/>
          </p:cNvPicPr>
          <p:nvPr/>
        </p:nvPicPr>
        <p:blipFill>
          <a:blip r:embed="rId3"/>
          <a:stretch>
            <a:fillRect/>
          </a:stretch>
        </p:blipFill>
        <p:spPr>
          <a:xfrm>
            <a:off x="3290570" y="2310447"/>
            <a:ext cx="292735" cy="447675"/>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C00000"/>
                </a:solidFill>
              </a:rPr>
              <a:t>Software Methodologies</a:t>
            </a:r>
          </a:p>
        </p:txBody>
      </p:sp>
      <p:sp>
        <p:nvSpPr>
          <p:cNvPr id="3" name="Content Placeholder 2"/>
          <p:cNvSpPr>
            <a:spLocks noGrp="1"/>
          </p:cNvSpPr>
          <p:nvPr>
            <p:ph idx="1"/>
          </p:nvPr>
        </p:nvSpPr>
        <p:spPr/>
        <p:txBody>
          <a:bodyPr/>
          <a:lstStyle/>
          <a:p>
            <a:pPr marL="0" indent="0">
              <a:buNone/>
            </a:pPr>
            <a:r>
              <a:rPr lang="en-IN" dirty="0">
                <a:solidFill>
                  <a:srgbClr val="C00000"/>
                </a:solidFill>
              </a:rPr>
              <a:t>Waterfall Model</a:t>
            </a:r>
          </a:p>
          <a:p>
            <a:endParaRPr lang="en-IN" dirty="0">
              <a:solidFill>
                <a:srgbClr val="C00000"/>
              </a:solidFill>
            </a:endParaRPr>
          </a:p>
        </p:txBody>
      </p:sp>
      <p:pic>
        <p:nvPicPr>
          <p:cNvPr id="5" name="Picture 4"/>
          <p:cNvPicPr>
            <a:picLocks noChangeAspect="1"/>
          </p:cNvPicPr>
          <p:nvPr/>
        </p:nvPicPr>
        <p:blipFill>
          <a:blip r:embed="rId2"/>
          <a:stretch>
            <a:fillRect/>
          </a:stretch>
        </p:blipFill>
        <p:spPr>
          <a:xfrm>
            <a:off x="3165224" y="2484377"/>
            <a:ext cx="3248025" cy="3586933"/>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472" y="1154097"/>
            <a:ext cx="8596668" cy="4887265"/>
          </a:xfrm>
        </p:spPr>
        <p:txBody>
          <a:bodyPr/>
          <a:lstStyle/>
          <a:p>
            <a:pPr marL="0" indent="0">
              <a:buNone/>
            </a:pPr>
            <a:r>
              <a:rPr lang="en-IN" dirty="0">
                <a:solidFill>
                  <a:srgbClr val="C00000"/>
                </a:solidFill>
              </a:rPr>
              <a:t>Agile Methodology</a:t>
            </a:r>
          </a:p>
          <a:p>
            <a:endParaRPr lang="en-IN" dirty="0"/>
          </a:p>
        </p:txBody>
      </p:sp>
      <p:pic>
        <p:nvPicPr>
          <p:cNvPr id="5" name="Picture 4"/>
          <p:cNvPicPr>
            <a:picLocks noChangeAspect="1"/>
          </p:cNvPicPr>
          <p:nvPr/>
        </p:nvPicPr>
        <p:blipFill>
          <a:blip r:embed="rId2"/>
          <a:stretch>
            <a:fillRect/>
          </a:stretch>
        </p:blipFill>
        <p:spPr>
          <a:xfrm>
            <a:off x="2796512" y="577049"/>
            <a:ext cx="6729228" cy="5884184"/>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1A1A1-E543-40EA-A020-84BE771F783D}"/>
              </a:ext>
            </a:extLst>
          </p:cNvPr>
          <p:cNvSpPr>
            <a:spLocks noGrp="1"/>
          </p:cNvSpPr>
          <p:nvPr>
            <p:ph type="title"/>
          </p:nvPr>
        </p:nvSpPr>
        <p:spPr/>
        <p:txBody>
          <a:bodyPr/>
          <a:lstStyle/>
          <a:p>
            <a:endParaRPr lang="en-IN"/>
          </a:p>
        </p:txBody>
      </p:sp>
      <p:pic>
        <p:nvPicPr>
          <p:cNvPr id="20482" name="Picture 2" descr="Agile vs Scrum – What's The Difference? | Computer Careers">
            <a:extLst>
              <a:ext uri="{FF2B5EF4-FFF2-40B4-BE49-F238E27FC236}">
                <a16:creationId xmlns:a16="http://schemas.microsoft.com/office/drawing/2014/main" id="{DCFDFB50-6DE5-4B33-894E-01096EABBF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3075" y="544810"/>
            <a:ext cx="11341591" cy="63131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D18BA69-9C6F-4E4D-9209-653F469ADEFE}"/>
              </a:ext>
            </a:extLst>
          </p:cNvPr>
          <p:cNvPicPr>
            <a:picLocks noChangeAspect="1"/>
          </p:cNvPicPr>
          <p:nvPr/>
        </p:nvPicPr>
        <p:blipFill>
          <a:blip r:embed="rId3"/>
          <a:stretch>
            <a:fillRect/>
          </a:stretch>
        </p:blipFill>
        <p:spPr>
          <a:xfrm>
            <a:off x="1966912" y="52715"/>
            <a:ext cx="6831648" cy="762000"/>
          </a:xfrm>
          <a:prstGeom prst="rect">
            <a:avLst/>
          </a:prstGeom>
        </p:spPr>
      </p:pic>
      <p:sp>
        <p:nvSpPr>
          <p:cNvPr id="8" name="Title 1">
            <a:extLst>
              <a:ext uri="{FF2B5EF4-FFF2-40B4-BE49-F238E27FC236}">
                <a16:creationId xmlns:a16="http://schemas.microsoft.com/office/drawing/2014/main" id="{3DDA11AF-68E7-4476-9159-A47AD7FEAC6F}"/>
              </a:ext>
            </a:extLst>
          </p:cNvPr>
          <p:cNvSpPr txBox="1">
            <a:spLocks/>
          </p:cNvSpPr>
          <p:nvPr/>
        </p:nvSpPr>
        <p:spPr>
          <a:xfrm>
            <a:off x="2471171" y="18038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solidFill>
                  <a:srgbClr val="C00000"/>
                </a:solidFill>
              </a:rPr>
              <a:t>Agile – Scrum Methodology</a:t>
            </a:r>
          </a:p>
        </p:txBody>
      </p:sp>
    </p:spTree>
    <p:extLst>
      <p:ext uri="{BB962C8B-B14F-4D97-AF65-F5344CB8AC3E}">
        <p14:creationId xmlns:p14="http://schemas.microsoft.com/office/powerpoint/2010/main" val="24361125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10104"/>
            <a:ext cx="8596668" cy="819705"/>
          </a:xfrm>
        </p:spPr>
        <p:txBody>
          <a:bodyPr>
            <a:normAutofit/>
          </a:bodyPr>
          <a:lstStyle/>
          <a:p>
            <a:r>
              <a:rPr lang="en-IN" sz="4000" b="1" dirty="0">
                <a:solidFill>
                  <a:srgbClr val="0070C0"/>
                </a:solidFill>
              </a:rPr>
              <a:t>19. Agile</a:t>
            </a:r>
            <a:endParaRPr lang="en-IN" sz="4000" dirty="0"/>
          </a:p>
        </p:txBody>
      </p:sp>
      <p:sp>
        <p:nvSpPr>
          <p:cNvPr id="3" name="Content Placeholder 2"/>
          <p:cNvSpPr>
            <a:spLocks noGrp="1"/>
          </p:cNvSpPr>
          <p:nvPr>
            <p:ph idx="1"/>
          </p:nvPr>
        </p:nvSpPr>
        <p:spPr>
          <a:xfrm>
            <a:off x="677334" y="1029809"/>
            <a:ext cx="8596668" cy="5618087"/>
          </a:xfrm>
        </p:spPr>
        <p:txBody>
          <a:bodyPr>
            <a:normAutofit/>
          </a:bodyPr>
          <a:lstStyle/>
          <a:p>
            <a:pPr>
              <a:lnSpc>
                <a:spcPct val="150000"/>
              </a:lnSpc>
            </a:pPr>
            <a:endParaRPr lang="en-IN" sz="400" dirty="0"/>
          </a:p>
          <a:p>
            <a:pPr>
              <a:lnSpc>
                <a:spcPct val="150000"/>
              </a:lnSpc>
            </a:pPr>
            <a:r>
              <a:rPr lang="en-IN" dirty="0"/>
              <a:t>It is a </a:t>
            </a:r>
            <a:r>
              <a:rPr lang="en-IN" b="1" dirty="0"/>
              <a:t>practice</a:t>
            </a:r>
            <a:r>
              <a:rPr lang="en-IN" dirty="0"/>
              <a:t> that promotes </a:t>
            </a:r>
            <a:r>
              <a:rPr lang="en-IN" b="1" dirty="0"/>
              <a:t>continuous iteration </a:t>
            </a:r>
            <a:r>
              <a:rPr lang="en-IN" dirty="0"/>
              <a:t>of development and testing throughout the software development lifecycle of project.</a:t>
            </a:r>
          </a:p>
          <a:p>
            <a:pPr>
              <a:lnSpc>
                <a:spcPct val="150000"/>
              </a:lnSpc>
            </a:pPr>
            <a:r>
              <a:rPr lang="en-IN" dirty="0"/>
              <a:t>Both Dev and testing activities are concurrent unlike Waterfall model.</a:t>
            </a:r>
          </a:p>
          <a:p>
            <a:pPr>
              <a:lnSpc>
                <a:spcPct val="150000"/>
              </a:lnSpc>
            </a:pPr>
            <a:endParaRPr lang="en-IN" sz="1000" dirty="0"/>
          </a:p>
          <a:p>
            <a:pPr marL="0" indent="0">
              <a:lnSpc>
                <a:spcPct val="150000"/>
              </a:lnSpc>
              <a:buNone/>
            </a:pPr>
            <a:r>
              <a:rPr lang="en-IN" b="1" dirty="0"/>
              <a:t>Agile emphasizes on 4 core values:</a:t>
            </a:r>
          </a:p>
          <a:p>
            <a:pPr>
              <a:lnSpc>
                <a:spcPct val="150000"/>
              </a:lnSpc>
            </a:pPr>
            <a:r>
              <a:rPr lang="en-IN" dirty="0"/>
              <a:t>Individual and team interactions over processes and tools</a:t>
            </a:r>
          </a:p>
          <a:p>
            <a:pPr>
              <a:lnSpc>
                <a:spcPct val="150000"/>
              </a:lnSpc>
            </a:pPr>
            <a:r>
              <a:rPr lang="en-IN" dirty="0"/>
              <a:t>Working software over comprehensive documentation</a:t>
            </a:r>
          </a:p>
          <a:p>
            <a:pPr>
              <a:lnSpc>
                <a:spcPct val="150000"/>
              </a:lnSpc>
            </a:pPr>
            <a:r>
              <a:rPr lang="en-IN" dirty="0"/>
              <a:t>Customer collaboration over contract negotiation</a:t>
            </a:r>
          </a:p>
          <a:p>
            <a:pPr>
              <a:lnSpc>
                <a:spcPct val="150000"/>
              </a:lnSpc>
            </a:pPr>
            <a:r>
              <a:rPr lang="en-IN" dirty="0"/>
              <a:t>Responding to change over following a plan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901013" y="192840"/>
            <a:ext cx="5306747" cy="576262"/>
          </a:xfrm>
        </p:spPr>
        <p:txBody>
          <a:bodyPr/>
          <a:lstStyle/>
          <a:p>
            <a:pPr algn="ctr"/>
            <a:r>
              <a:rPr lang="en-IN" dirty="0"/>
              <a:t>Agile </a:t>
            </a:r>
          </a:p>
        </p:txBody>
      </p:sp>
      <p:sp>
        <p:nvSpPr>
          <p:cNvPr id="5" name="Content Placeholder 4"/>
          <p:cNvSpPr>
            <a:spLocks noGrp="1"/>
          </p:cNvSpPr>
          <p:nvPr>
            <p:ph sz="half" idx="2"/>
          </p:nvPr>
        </p:nvSpPr>
        <p:spPr>
          <a:xfrm>
            <a:off x="675745" y="1168400"/>
            <a:ext cx="5420255" cy="5506719"/>
          </a:xfrm>
        </p:spPr>
        <p:txBody>
          <a:bodyPr>
            <a:normAutofit fontScale="85000" lnSpcReduction="10000"/>
          </a:bodyPr>
          <a:lstStyle/>
          <a:p>
            <a:pPr>
              <a:lnSpc>
                <a:spcPct val="170000"/>
              </a:lnSpc>
            </a:pPr>
            <a:r>
              <a:rPr lang="en-IN" dirty="0"/>
              <a:t>Incremental and iterative approach</a:t>
            </a:r>
          </a:p>
          <a:p>
            <a:pPr>
              <a:lnSpc>
                <a:spcPct val="170000"/>
              </a:lnSpc>
            </a:pPr>
            <a:r>
              <a:rPr lang="en-IN" dirty="0"/>
              <a:t>It is broken into individual models</a:t>
            </a:r>
          </a:p>
          <a:p>
            <a:pPr>
              <a:lnSpc>
                <a:spcPct val="170000"/>
              </a:lnSpc>
            </a:pPr>
            <a:r>
              <a:rPr lang="en-IN" dirty="0"/>
              <a:t>Customer see the product frequently </a:t>
            </a:r>
            <a:r>
              <a:rPr lang="en-IN" dirty="0">
                <a:solidFill>
                  <a:schemeClr val="bg1"/>
                </a:solidFill>
              </a:rPr>
              <a:t>---- ------</a:t>
            </a:r>
            <a:r>
              <a:rPr lang="en-IN" dirty="0"/>
              <a:t>-can make the changes to the project</a:t>
            </a:r>
          </a:p>
          <a:p>
            <a:pPr>
              <a:lnSpc>
                <a:spcPct val="170000"/>
              </a:lnSpc>
            </a:pPr>
            <a:r>
              <a:rPr lang="en-IN" dirty="0"/>
              <a:t>Error can be fixed                                           in middle of the project itself</a:t>
            </a:r>
          </a:p>
          <a:p>
            <a:pPr>
              <a:lnSpc>
                <a:spcPct val="170000"/>
              </a:lnSpc>
            </a:pPr>
            <a:r>
              <a:rPr lang="en-IN" dirty="0"/>
              <a:t>Regression testing is implemented in Every Iteration as new functions or logic are released</a:t>
            </a:r>
          </a:p>
          <a:p>
            <a:pPr>
              <a:lnSpc>
                <a:spcPct val="170000"/>
              </a:lnSpc>
            </a:pPr>
            <a:r>
              <a:rPr lang="en-IN" dirty="0"/>
              <a:t>Testers and developers work together</a:t>
            </a:r>
          </a:p>
          <a:p>
            <a:pPr>
              <a:lnSpc>
                <a:spcPct val="170000"/>
              </a:lnSpc>
            </a:pPr>
            <a:r>
              <a:rPr lang="en-IN" dirty="0"/>
              <a:t>It requires close communication with developers and tester together to analyse requirements and planning</a:t>
            </a:r>
          </a:p>
        </p:txBody>
      </p:sp>
      <p:sp>
        <p:nvSpPr>
          <p:cNvPr id="6" name="Text Placeholder 5"/>
          <p:cNvSpPr>
            <a:spLocks noGrp="1"/>
          </p:cNvSpPr>
          <p:nvPr>
            <p:ph type="body" sz="quarter" idx="3"/>
          </p:nvPr>
        </p:nvSpPr>
        <p:spPr>
          <a:xfrm>
            <a:off x="6096000" y="192840"/>
            <a:ext cx="5547360" cy="576262"/>
          </a:xfrm>
        </p:spPr>
        <p:txBody>
          <a:bodyPr/>
          <a:lstStyle/>
          <a:p>
            <a:pPr algn="ctr"/>
            <a:r>
              <a:rPr lang="en-IN" dirty="0"/>
              <a:t>Waterfall</a:t>
            </a:r>
          </a:p>
        </p:txBody>
      </p:sp>
      <p:sp>
        <p:nvSpPr>
          <p:cNvPr id="7" name="Content Placeholder 6"/>
          <p:cNvSpPr>
            <a:spLocks noGrp="1"/>
          </p:cNvSpPr>
          <p:nvPr>
            <p:ph sz="quarter" idx="4"/>
          </p:nvPr>
        </p:nvSpPr>
        <p:spPr>
          <a:xfrm>
            <a:off x="6096000" y="1066801"/>
            <a:ext cx="5547360" cy="5720080"/>
          </a:xfrm>
        </p:spPr>
        <p:txBody>
          <a:bodyPr>
            <a:normAutofit fontScale="92500" lnSpcReduction="20000"/>
          </a:bodyPr>
          <a:lstStyle/>
          <a:p>
            <a:pPr>
              <a:lnSpc>
                <a:spcPct val="160000"/>
              </a:lnSpc>
            </a:pPr>
            <a:r>
              <a:rPr lang="en-IN" dirty="0"/>
              <a:t>Sequential from start to end point</a:t>
            </a:r>
          </a:p>
          <a:p>
            <a:pPr>
              <a:lnSpc>
                <a:spcPct val="160000"/>
              </a:lnSpc>
            </a:pPr>
            <a:r>
              <a:rPr lang="en-IN" dirty="0"/>
              <a:t>Not broken into individual</a:t>
            </a:r>
          </a:p>
          <a:p>
            <a:pPr>
              <a:lnSpc>
                <a:spcPct val="160000"/>
              </a:lnSpc>
            </a:pPr>
            <a:r>
              <a:rPr lang="en-IN" dirty="0"/>
              <a:t>Customer can only see the product at end of the project</a:t>
            </a:r>
          </a:p>
          <a:p>
            <a:pPr>
              <a:lnSpc>
                <a:spcPct val="160000"/>
              </a:lnSpc>
            </a:pPr>
            <a:r>
              <a:rPr lang="en-IN" dirty="0"/>
              <a:t>     Whole product is tested in end.                                                                                                                                                                                                                                                                                  If error is found, the project has to start from the beginning</a:t>
            </a:r>
          </a:p>
          <a:p>
            <a:pPr>
              <a:lnSpc>
                <a:spcPct val="160000"/>
              </a:lnSpc>
            </a:pPr>
            <a:r>
              <a:rPr lang="en-IN" dirty="0"/>
              <a:t>Only after the development phase, the testing phase is executed</a:t>
            </a:r>
          </a:p>
          <a:p>
            <a:pPr>
              <a:lnSpc>
                <a:spcPct val="160000"/>
              </a:lnSpc>
            </a:pPr>
            <a:r>
              <a:rPr lang="en-IN" dirty="0"/>
              <a:t>Testers and developers work separately </a:t>
            </a:r>
          </a:p>
          <a:p>
            <a:pPr>
              <a:lnSpc>
                <a:spcPct val="160000"/>
              </a:lnSpc>
            </a:pPr>
            <a:r>
              <a:rPr lang="en-IN" dirty="0"/>
              <a:t>Developers does not involve in requirement and planning process. Usually, time delays between tests and coding.</a:t>
            </a:r>
          </a:p>
        </p:txBody>
      </p:sp>
      <p:pic>
        <p:nvPicPr>
          <p:cNvPr id="22530" name="Picture 2" descr="agile-and-waterfall - RailsCarma - Ruby on Rails Development ...">
            <a:extLst>
              <a:ext uri="{FF2B5EF4-FFF2-40B4-BE49-F238E27FC236}">
                <a16:creationId xmlns:a16="http://schemas.microsoft.com/office/drawing/2014/main" id="{17AFFB76-4678-42E8-AEC7-E2A3D1C54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6075" y="2938647"/>
            <a:ext cx="2265045" cy="13088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7"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09600"/>
            <a:ext cx="8910549" cy="1320800"/>
          </a:xfrm>
        </p:spPr>
        <p:txBody>
          <a:bodyPr/>
          <a:lstStyle/>
          <a:p>
            <a:r>
              <a:rPr lang="en-IN" dirty="0">
                <a:solidFill>
                  <a:srgbClr val="C00000"/>
                </a:solidFill>
              </a:rPr>
              <a:t>Technical Requirement Document </a:t>
            </a:r>
            <a:r>
              <a:rPr lang="en-IN" b="1" dirty="0">
                <a:solidFill>
                  <a:srgbClr val="7E6FEB"/>
                </a:solidFill>
              </a:rPr>
              <a:t>(TRD)</a:t>
            </a:r>
          </a:p>
        </p:txBody>
      </p:sp>
      <p:pic>
        <p:nvPicPr>
          <p:cNvPr id="5" name="Content Placeholder 4"/>
          <p:cNvPicPr>
            <a:picLocks noGrp="1" noChangeAspect="1"/>
          </p:cNvPicPr>
          <p:nvPr>
            <p:ph idx="1"/>
          </p:nvPr>
        </p:nvPicPr>
        <p:blipFill>
          <a:blip r:embed="rId2"/>
          <a:stretch>
            <a:fillRect/>
          </a:stretch>
        </p:blipFill>
        <p:spPr>
          <a:xfrm>
            <a:off x="677690" y="2152129"/>
            <a:ext cx="8596312" cy="1276871"/>
          </a:xfr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656713" y="429837"/>
            <a:ext cx="5439287" cy="576262"/>
          </a:xfrm>
        </p:spPr>
        <p:txBody>
          <a:bodyPr/>
          <a:lstStyle/>
          <a:p>
            <a:pPr algn="ctr"/>
            <a:br>
              <a:rPr lang="en-IN" dirty="0"/>
            </a:br>
            <a:r>
              <a:rPr lang="en-IN" dirty="0"/>
              <a:t>Agile</a:t>
            </a:r>
          </a:p>
        </p:txBody>
      </p:sp>
      <p:sp>
        <p:nvSpPr>
          <p:cNvPr id="6" name="Content Placeholder 5"/>
          <p:cNvSpPr>
            <a:spLocks noGrp="1"/>
          </p:cNvSpPr>
          <p:nvPr>
            <p:ph sz="half" idx="2"/>
          </p:nvPr>
        </p:nvSpPr>
        <p:spPr>
          <a:xfrm>
            <a:off x="656713" y="1105864"/>
            <a:ext cx="5439287" cy="5660696"/>
          </a:xfrm>
        </p:spPr>
        <p:txBody>
          <a:bodyPr>
            <a:normAutofit/>
          </a:bodyPr>
          <a:lstStyle/>
          <a:p>
            <a:pPr>
              <a:lnSpc>
                <a:spcPct val="150000"/>
              </a:lnSpc>
            </a:pPr>
            <a:r>
              <a:rPr lang="en-IN" dirty="0"/>
              <a:t>At the end of every sprint, UAT is performed</a:t>
            </a:r>
          </a:p>
          <a:p>
            <a:pPr>
              <a:lnSpc>
                <a:spcPct val="150000"/>
              </a:lnSpc>
            </a:pPr>
            <a:r>
              <a:rPr lang="en-IN" dirty="0"/>
              <a:t>When an iteration end, Shippable features of the product is delivered to the customer. </a:t>
            </a:r>
          </a:p>
          <a:p>
            <a:pPr marL="0" indent="0">
              <a:lnSpc>
                <a:spcPct val="150000"/>
              </a:lnSpc>
              <a:buNone/>
            </a:pPr>
            <a:r>
              <a:rPr lang="en-IN" dirty="0"/>
              <a:t>	New features are usable right after shipment</a:t>
            </a:r>
          </a:p>
          <a:p>
            <a:pPr marL="0" indent="0">
              <a:lnSpc>
                <a:spcPct val="150000"/>
              </a:lnSpc>
              <a:buNone/>
            </a:pPr>
            <a:r>
              <a:rPr lang="en-IN" dirty="0"/>
              <a:t>	It is useful when you have good              Contact with customers</a:t>
            </a:r>
          </a:p>
          <a:p>
            <a:pPr>
              <a:lnSpc>
                <a:spcPct val="150000"/>
              </a:lnSpc>
            </a:pPr>
            <a:r>
              <a:rPr lang="en-IN" dirty="0"/>
              <a:t>Unstructured</a:t>
            </a:r>
          </a:p>
          <a:p>
            <a:pPr>
              <a:lnSpc>
                <a:spcPct val="150000"/>
              </a:lnSpc>
            </a:pPr>
            <a:r>
              <a:rPr lang="en-IN" dirty="0"/>
              <a:t>Small projects can be implemented quickly. Large projects is difficult to estimate time</a:t>
            </a:r>
          </a:p>
          <a:p>
            <a:pPr>
              <a:lnSpc>
                <a:spcPct val="150000"/>
              </a:lnSpc>
            </a:pPr>
            <a:r>
              <a:rPr lang="en-IN" dirty="0"/>
              <a:t>Documentation attends less priority than software development</a:t>
            </a:r>
          </a:p>
          <a:p>
            <a:pPr>
              <a:lnSpc>
                <a:spcPct val="150000"/>
              </a:lnSpc>
            </a:pPr>
            <a:endParaRPr lang="en-IN" dirty="0"/>
          </a:p>
          <a:p>
            <a:pPr>
              <a:lnSpc>
                <a:spcPct val="150000"/>
              </a:lnSpc>
            </a:pPr>
            <a:endParaRPr lang="en-IN" dirty="0"/>
          </a:p>
          <a:p>
            <a:pPr>
              <a:lnSpc>
                <a:spcPct val="150000"/>
              </a:lnSpc>
            </a:pPr>
            <a:endParaRPr lang="en-IN" dirty="0"/>
          </a:p>
        </p:txBody>
      </p:sp>
      <p:sp>
        <p:nvSpPr>
          <p:cNvPr id="7" name="Text Placeholder 6"/>
          <p:cNvSpPr>
            <a:spLocks noGrp="1"/>
          </p:cNvSpPr>
          <p:nvPr>
            <p:ph type="body" sz="quarter" idx="3"/>
          </p:nvPr>
        </p:nvSpPr>
        <p:spPr>
          <a:xfrm>
            <a:off x="6112634" y="429837"/>
            <a:ext cx="5439287" cy="576262"/>
          </a:xfrm>
        </p:spPr>
        <p:txBody>
          <a:bodyPr/>
          <a:lstStyle/>
          <a:p>
            <a:pPr algn="ctr"/>
            <a:r>
              <a:rPr lang="en-IN" dirty="0"/>
              <a:t>Waterfall</a:t>
            </a:r>
          </a:p>
        </p:txBody>
      </p:sp>
      <p:sp>
        <p:nvSpPr>
          <p:cNvPr id="8" name="Content Placeholder 7"/>
          <p:cNvSpPr>
            <a:spLocks noGrp="1"/>
          </p:cNvSpPr>
          <p:nvPr>
            <p:ph sz="quarter" idx="4"/>
          </p:nvPr>
        </p:nvSpPr>
        <p:spPr>
          <a:xfrm>
            <a:off x="6096000" y="1105863"/>
            <a:ext cx="5455920" cy="5660696"/>
          </a:xfrm>
        </p:spPr>
        <p:txBody>
          <a:bodyPr>
            <a:normAutofit lnSpcReduction="10000"/>
          </a:bodyPr>
          <a:lstStyle/>
          <a:p>
            <a:pPr>
              <a:lnSpc>
                <a:spcPct val="160000"/>
              </a:lnSpc>
            </a:pPr>
            <a:r>
              <a:rPr lang="en-IN" dirty="0"/>
              <a:t>At the end of the project only UAT is performed</a:t>
            </a:r>
          </a:p>
          <a:p>
            <a:pPr>
              <a:lnSpc>
                <a:spcPct val="160000"/>
              </a:lnSpc>
            </a:pPr>
            <a:r>
              <a:rPr lang="en-IN" dirty="0"/>
              <a:t>All features developed are delivered at once after the long implementation phase.</a:t>
            </a:r>
          </a:p>
          <a:p>
            <a:pPr>
              <a:lnSpc>
                <a:spcPct val="160000"/>
              </a:lnSpc>
            </a:pPr>
            <a:endParaRPr lang="en-IN" dirty="0"/>
          </a:p>
          <a:p>
            <a:pPr marL="0" indent="0">
              <a:lnSpc>
                <a:spcPct val="160000"/>
              </a:lnSpc>
              <a:buNone/>
            </a:pPr>
            <a:endParaRPr lang="en-IN" sz="2800" dirty="0"/>
          </a:p>
          <a:p>
            <a:pPr>
              <a:lnSpc>
                <a:spcPct val="160000"/>
              </a:lnSpc>
            </a:pPr>
            <a:r>
              <a:rPr lang="en-IN" dirty="0"/>
              <a:t>Too planned and secured</a:t>
            </a:r>
          </a:p>
          <a:p>
            <a:pPr>
              <a:lnSpc>
                <a:spcPct val="160000"/>
              </a:lnSpc>
            </a:pPr>
            <a:r>
              <a:rPr lang="en-IN" dirty="0"/>
              <a:t>All sorts of project can be estimated and completed </a:t>
            </a:r>
          </a:p>
          <a:p>
            <a:pPr>
              <a:lnSpc>
                <a:spcPct val="160000"/>
              </a:lnSpc>
            </a:pPr>
            <a:r>
              <a:rPr lang="en-IN" dirty="0"/>
              <a:t>Documentation is a top priority and can even use for upgrade the software with another team</a:t>
            </a:r>
          </a:p>
          <a:p>
            <a:pPr>
              <a:lnSpc>
                <a:spcPct val="160000"/>
              </a:lnSpc>
            </a:pPr>
            <a:endParaRPr lang="en-IN" dirty="0"/>
          </a:p>
          <a:p>
            <a:pPr>
              <a:lnSpc>
                <a:spcPct val="160000"/>
              </a:lnSpc>
            </a:pPr>
            <a:endParaRPr lang="en-IN" dirty="0"/>
          </a:p>
          <a:p>
            <a:pPr>
              <a:lnSpc>
                <a:spcPct val="160000"/>
              </a:lnSpc>
            </a:pPr>
            <a:endParaRPr lang="en-IN" dirty="0"/>
          </a:p>
        </p:txBody>
      </p:sp>
      <p:pic>
        <p:nvPicPr>
          <p:cNvPr id="21506" name="Picture 2" descr="agile-and-waterfall - RailsCarma - Ruby on Rails Development ...">
            <a:extLst>
              <a:ext uri="{FF2B5EF4-FFF2-40B4-BE49-F238E27FC236}">
                <a16:creationId xmlns:a16="http://schemas.microsoft.com/office/drawing/2014/main" id="{755C6F8E-A1FC-4F9D-82AC-05AEA2D10C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8875" y="2919715"/>
            <a:ext cx="2051685" cy="11855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DC352-8F05-495F-8B0F-F63ACBAA7DBD}"/>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6FDDC87C-A738-43F9-89DB-04F83F9DC837}"/>
              </a:ext>
            </a:extLst>
          </p:cNvPr>
          <p:cNvSpPr>
            <a:spLocks noGrp="1"/>
          </p:cNvSpPr>
          <p:nvPr>
            <p:ph type="body" idx="1"/>
          </p:nvPr>
        </p:nvSpPr>
        <p:spPr/>
        <p:txBody>
          <a:bodyPr/>
          <a:lstStyle/>
          <a:p>
            <a:endParaRPr lang="en-IN"/>
          </a:p>
        </p:txBody>
      </p:sp>
      <p:sp>
        <p:nvSpPr>
          <p:cNvPr id="4" name="Content Placeholder 3">
            <a:extLst>
              <a:ext uri="{FF2B5EF4-FFF2-40B4-BE49-F238E27FC236}">
                <a16:creationId xmlns:a16="http://schemas.microsoft.com/office/drawing/2014/main" id="{3E241C02-0474-4852-BE63-85906B399E2E}"/>
              </a:ext>
            </a:extLst>
          </p:cNvPr>
          <p:cNvSpPr>
            <a:spLocks noGrp="1"/>
          </p:cNvSpPr>
          <p:nvPr>
            <p:ph sz="half" idx="2"/>
          </p:nvPr>
        </p:nvSpPr>
        <p:spPr/>
        <p:txBody>
          <a:bodyPr/>
          <a:lstStyle/>
          <a:p>
            <a:endParaRPr lang="en-IN"/>
          </a:p>
        </p:txBody>
      </p:sp>
      <p:sp>
        <p:nvSpPr>
          <p:cNvPr id="5" name="Text Placeholder 4">
            <a:extLst>
              <a:ext uri="{FF2B5EF4-FFF2-40B4-BE49-F238E27FC236}">
                <a16:creationId xmlns:a16="http://schemas.microsoft.com/office/drawing/2014/main" id="{085F1660-C453-449E-A9D2-9C87CAAD53A5}"/>
              </a:ext>
            </a:extLst>
          </p:cNvPr>
          <p:cNvSpPr>
            <a:spLocks noGrp="1"/>
          </p:cNvSpPr>
          <p:nvPr>
            <p:ph type="body" sz="quarter" idx="3"/>
          </p:nvPr>
        </p:nvSpPr>
        <p:spPr/>
        <p:txBody>
          <a:bodyPr/>
          <a:lstStyle/>
          <a:p>
            <a:endParaRPr lang="en-IN"/>
          </a:p>
        </p:txBody>
      </p:sp>
      <p:sp>
        <p:nvSpPr>
          <p:cNvPr id="6" name="Content Placeholder 5">
            <a:extLst>
              <a:ext uri="{FF2B5EF4-FFF2-40B4-BE49-F238E27FC236}">
                <a16:creationId xmlns:a16="http://schemas.microsoft.com/office/drawing/2014/main" id="{5E33DEE2-BEE2-4EBD-B2A3-B505C4605401}"/>
              </a:ext>
            </a:extLst>
          </p:cNvPr>
          <p:cNvSpPr>
            <a:spLocks noGrp="1"/>
          </p:cNvSpPr>
          <p:nvPr>
            <p:ph sz="quarter" idx="4"/>
          </p:nvPr>
        </p:nvSpPr>
        <p:spPr/>
        <p:txBody>
          <a:bodyPr/>
          <a:lstStyle/>
          <a:p>
            <a:endParaRPr lang="en-IN" dirty="0"/>
          </a:p>
        </p:txBody>
      </p:sp>
      <p:pic>
        <p:nvPicPr>
          <p:cNvPr id="8" name="Picture 2" descr="Agile Scrum Methodology">
            <a:extLst>
              <a:ext uri="{FF2B5EF4-FFF2-40B4-BE49-F238E27FC236}">
                <a16:creationId xmlns:a16="http://schemas.microsoft.com/office/drawing/2014/main" id="{4E0E67C2-7128-4100-A242-25D2855D83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008" y="609600"/>
            <a:ext cx="9144000" cy="545782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AE47DA2D-54CC-48C0-A860-D2E00303E9DE}"/>
              </a:ext>
            </a:extLst>
          </p:cNvPr>
          <p:cNvSpPr txBox="1">
            <a:spLocks/>
          </p:cNvSpPr>
          <p:nvPr/>
        </p:nvSpPr>
        <p:spPr>
          <a:xfrm>
            <a:off x="2328683" y="5271848"/>
            <a:ext cx="5899083" cy="1230552"/>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panose="05040102010807070707" charset="2"/>
              <a:buNone/>
              <a:defRPr sz="2400" b="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panose="05040102010807070707" charset="2"/>
              <a:buNone/>
              <a:defRPr sz="2000" b="1"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panose="05040102010807070707" charset="2"/>
              <a:buNone/>
              <a:defRPr sz="1800" b="1"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panose="05040102010807070707" charset="2"/>
              <a:buNone/>
              <a:defRPr sz="1600" b="1"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panose="05040102010807070707" charset="2"/>
              <a:buNone/>
              <a:defRPr sz="1600" b="1"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panose="05040102010807070707" charset="2"/>
              <a:buNone/>
              <a:defRPr sz="1600" b="1"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panose="05040102010807070707" charset="2"/>
              <a:buNone/>
              <a:defRPr sz="1600" b="1"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panose="05040102010807070707" charset="2"/>
              <a:buNone/>
              <a:defRPr sz="1600" b="1"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panose="05040102010807070707" charset="2"/>
              <a:buNone/>
              <a:defRPr sz="1600" b="1" kern="1200">
                <a:solidFill>
                  <a:schemeClr val="tx1">
                    <a:lumMod val="75000"/>
                    <a:lumOff val="25000"/>
                  </a:schemeClr>
                </a:solidFill>
                <a:latin typeface="+mn-lt"/>
                <a:ea typeface="+mn-ea"/>
                <a:cs typeface="+mn-cs"/>
              </a:defRPr>
            </a:lvl9pPr>
          </a:lstStyle>
          <a:p>
            <a:r>
              <a:rPr lang="en-IN" dirty="0"/>
              <a:t>Scrum is an agile development method</a:t>
            </a:r>
          </a:p>
        </p:txBody>
      </p:sp>
    </p:spTree>
    <p:extLst>
      <p:ext uri="{BB962C8B-B14F-4D97-AF65-F5344CB8AC3E}">
        <p14:creationId xmlns:p14="http://schemas.microsoft.com/office/powerpoint/2010/main" val="31148513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40641"/>
            <a:ext cx="8596668" cy="751840"/>
          </a:xfrm>
        </p:spPr>
        <p:txBody>
          <a:bodyPr/>
          <a:lstStyle/>
          <a:p>
            <a:r>
              <a:rPr lang="en-IN" dirty="0">
                <a:solidFill>
                  <a:srgbClr val="C00000"/>
                </a:solidFill>
              </a:rPr>
              <a:t>Scrum Framework</a:t>
            </a:r>
          </a:p>
        </p:txBody>
      </p:sp>
      <p:pic>
        <p:nvPicPr>
          <p:cNvPr id="23558" name="Picture 6" descr="Agile Team - Buy this stock vector and explore similar vectors at ...">
            <a:extLst>
              <a:ext uri="{FF2B5EF4-FFF2-40B4-BE49-F238E27FC236}">
                <a16:creationId xmlns:a16="http://schemas.microsoft.com/office/drawing/2014/main" id="{ABC98B00-9867-41DD-9234-33D09541E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207" y="1183474"/>
            <a:ext cx="7840980" cy="56298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501730D-9BAB-49FB-8059-FAAE4AC22559}"/>
              </a:ext>
            </a:extLst>
          </p:cNvPr>
          <p:cNvPicPr>
            <a:picLocks noChangeAspect="1"/>
          </p:cNvPicPr>
          <p:nvPr/>
        </p:nvPicPr>
        <p:blipFill>
          <a:blip r:embed="rId3"/>
          <a:stretch>
            <a:fillRect/>
          </a:stretch>
        </p:blipFill>
        <p:spPr>
          <a:xfrm>
            <a:off x="7441797" y="1392858"/>
            <a:ext cx="1387244" cy="2132661"/>
          </a:xfrm>
          <a:prstGeom prst="rect">
            <a:avLst/>
          </a:prstGeom>
        </p:spPr>
      </p:pic>
      <p:pic>
        <p:nvPicPr>
          <p:cNvPr id="9" name="Picture 8">
            <a:extLst>
              <a:ext uri="{FF2B5EF4-FFF2-40B4-BE49-F238E27FC236}">
                <a16:creationId xmlns:a16="http://schemas.microsoft.com/office/drawing/2014/main" id="{54D46C63-94CB-40D6-8E52-36AC4D5D4613}"/>
              </a:ext>
            </a:extLst>
          </p:cNvPr>
          <p:cNvPicPr>
            <a:picLocks noChangeAspect="1"/>
          </p:cNvPicPr>
          <p:nvPr/>
        </p:nvPicPr>
        <p:blipFill>
          <a:blip r:embed="rId3"/>
          <a:stretch>
            <a:fillRect/>
          </a:stretch>
        </p:blipFill>
        <p:spPr>
          <a:xfrm>
            <a:off x="6096000" y="1298078"/>
            <a:ext cx="1387244" cy="2302979"/>
          </a:xfrm>
          <a:prstGeom prst="rect">
            <a:avLst/>
          </a:prstGeom>
        </p:spPr>
      </p:pic>
      <p:pic>
        <p:nvPicPr>
          <p:cNvPr id="10" name="Picture 9">
            <a:extLst>
              <a:ext uri="{FF2B5EF4-FFF2-40B4-BE49-F238E27FC236}">
                <a16:creationId xmlns:a16="http://schemas.microsoft.com/office/drawing/2014/main" id="{AD5ECB67-C2D3-40FC-9ADA-2E66F7BE01D0}"/>
              </a:ext>
            </a:extLst>
          </p:cNvPr>
          <p:cNvPicPr>
            <a:picLocks noChangeAspect="1"/>
          </p:cNvPicPr>
          <p:nvPr/>
        </p:nvPicPr>
        <p:blipFill>
          <a:blip r:embed="rId4"/>
          <a:stretch>
            <a:fillRect/>
          </a:stretch>
        </p:blipFill>
        <p:spPr>
          <a:xfrm>
            <a:off x="6807623" y="1222679"/>
            <a:ext cx="1533525" cy="2152650"/>
          </a:xfrm>
          <a:prstGeom prst="rect">
            <a:avLst/>
          </a:prstGeom>
        </p:spPr>
      </p:pic>
      <p:pic>
        <p:nvPicPr>
          <p:cNvPr id="11" name="Picture 10">
            <a:extLst>
              <a:ext uri="{FF2B5EF4-FFF2-40B4-BE49-F238E27FC236}">
                <a16:creationId xmlns:a16="http://schemas.microsoft.com/office/drawing/2014/main" id="{025C9D53-0F17-49BF-B89B-414A75B4AB19}"/>
              </a:ext>
            </a:extLst>
          </p:cNvPr>
          <p:cNvPicPr>
            <a:picLocks noChangeAspect="1"/>
          </p:cNvPicPr>
          <p:nvPr/>
        </p:nvPicPr>
        <p:blipFill>
          <a:blip r:embed="rId3"/>
          <a:stretch>
            <a:fillRect/>
          </a:stretch>
        </p:blipFill>
        <p:spPr>
          <a:xfrm>
            <a:off x="3037840" y="3429000"/>
            <a:ext cx="1387244" cy="797560"/>
          </a:xfrm>
          <a:prstGeom prst="rect">
            <a:avLst/>
          </a:prstGeom>
        </p:spPr>
      </p:pic>
      <p:pic>
        <p:nvPicPr>
          <p:cNvPr id="12" name="Picture 11">
            <a:extLst>
              <a:ext uri="{FF2B5EF4-FFF2-40B4-BE49-F238E27FC236}">
                <a16:creationId xmlns:a16="http://schemas.microsoft.com/office/drawing/2014/main" id="{F035F3BF-4269-4742-B307-60A6C9F6AB63}"/>
              </a:ext>
            </a:extLst>
          </p:cNvPr>
          <p:cNvPicPr>
            <a:picLocks noChangeAspect="1"/>
          </p:cNvPicPr>
          <p:nvPr/>
        </p:nvPicPr>
        <p:blipFill>
          <a:blip r:embed="rId3"/>
          <a:stretch>
            <a:fillRect/>
          </a:stretch>
        </p:blipFill>
        <p:spPr>
          <a:xfrm>
            <a:off x="4282046" y="3601058"/>
            <a:ext cx="1387244" cy="483262"/>
          </a:xfrm>
          <a:prstGeom prst="rect">
            <a:avLst/>
          </a:prstGeom>
        </p:spPr>
      </p:pic>
      <p:pic>
        <p:nvPicPr>
          <p:cNvPr id="20" name="Picture 19">
            <a:extLst>
              <a:ext uri="{FF2B5EF4-FFF2-40B4-BE49-F238E27FC236}">
                <a16:creationId xmlns:a16="http://schemas.microsoft.com/office/drawing/2014/main" id="{3478A7DC-6935-4155-ADC0-A53272916FD2}"/>
              </a:ext>
            </a:extLst>
          </p:cNvPr>
          <p:cNvPicPr>
            <a:picLocks noChangeAspect="1"/>
          </p:cNvPicPr>
          <p:nvPr/>
        </p:nvPicPr>
        <p:blipFill>
          <a:blip r:embed="rId5"/>
          <a:stretch>
            <a:fillRect/>
          </a:stretch>
        </p:blipFill>
        <p:spPr>
          <a:xfrm>
            <a:off x="6841615" y="1364765"/>
            <a:ext cx="1981200" cy="2302979"/>
          </a:xfrm>
          <a:prstGeom prst="rect">
            <a:avLst/>
          </a:prstGeom>
        </p:spPr>
      </p:pic>
      <p:pic>
        <p:nvPicPr>
          <p:cNvPr id="21" name="Picture 20">
            <a:extLst>
              <a:ext uri="{FF2B5EF4-FFF2-40B4-BE49-F238E27FC236}">
                <a16:creationId xmlns:a16="http://schemas.microsoft.com/office/drawing/2014/main" id="{3028D2A2-1800-447B-A10D-FDF5BFF59E5A}"/>
              </a:ext>
            </a:extLst>
          </p:cNvPr>
          <p:cNvPicPr>
            <a:picLocks noChangeAspect="1"/>
          </p:cNvPicPr>
          <p:nvPr/>
        </p:nvPicPr>
        <p:blipFill>
          <a:blip r:embed="rId3"/>
          <a:stretch>
            <a:fillRect/>
          </a:stretch>
        </p:blipFill>
        <p:spPr>
          <a:xfrm>
            <a:off x="3872893" y="1222679"/>
            <a:ext cx="2366129" cy="2302979"/>
          </a:xfrm>
          <a:prstGeom prst="rect">
            <a:avLst/>
          </a:prstGeom>
        </p:spPr>
      </p:pic>
      <p:pic>
        <p:nvPicPr>
          <p:cNvPr id="22" name="Picture 21">
            <a:extLst>
              <a:ext uri="{FF2B5EF4-FFF2-40B4-BE49-F238E27FC236}">
                <a16:creationId xmlns:a16="http://schemas.microsoft.com/office/drawing/2014/main" id="{5A210941-C76F-42B1-8E1F-D27E711F9869}"/>
              </a:ext>
            </a:extLst>
          </p:cNvPr>
          <p:cNvPicPr>
            <a:picLocks noChangeAspect="1"/>
          </p:cNvPicPr>
          <p:nvPr/>
        </p:nvPicPr>
        <p:blipFill>
          <a:blip r:embed="rId4"/>
          <a:stretch>
            <a:fillRect/>
          </a:stretch>
        </p:blipFill>
        <p:spPr>
          <a:xfrm>
            <a:off x="3836125" y="1412760"/>
            <a:ext cx="1533525" cy="2152650"/>
          </a:xfrm>
          <a:prstGeom prst="rect">
            <a:avLst/>
          </a:prstGeom>
        </p:spPr>
      </p:pic>
      <p:pic>
        <p:nvPicPr>
          <p:cNvPr id="23568" name="Picture 16" descr="Double Ended Arrow Icons - Download Free Vector Icons | Noun Project">
            <a:extLst>
              <a:ext uri="{FF2B5EF4-FFF2-40B4-BE49-F238E27FC236}">
                <a16:creationId xmlns:a16="http://schemas.microsoft.com/office/drawing/2014/main" id="{B4846D76-3D62-4FDE-AA35-A0B2C1C095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18790" y="1751928"/>
            <a:ext cx="1015742" cy="101574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descr="Double Ended Arrow Icons - Download Free Vector Icons | Noun Project">
            <a:extLst>
              <a:ext uri="{FF2B5EF4-FFF2-40B4-BE49-F238E27FC236}">
                <a16:creationId xmlns:a16="http://schemas.microsoft.com/office/drawing/2014/main" id="{326FDA28-3EA8-4A8A-9B73-805D174773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9857877">
            <a:off x="3002540" y="2137716"/>
            <a:ext cx="1015742" cy="101574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6" descr="Double Ended Arrow Icons - Download Free Vector Icons | Noun Project">
            <a:extLst>
              <a:ext uri="{FF2B5EF4-FFF2-40B4-BE49-F238E27FC236}">
                <a16:creationId xmlns:a16="http://schemas.microsoft.com/office/drawing/2014/main" id="{45A14E8D-61C3-443A-9778-31BBB705F8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51184">
            <a:off x="2410127" y="4104269"/>
            <a:ext cx="1015742" cy="1015742"/>
          </a:xfrm>
          <a:prstGeom prst="rect">
            <a:avLst/>
          </a:prstGeom>
          <a:noFill/>
          <a:extLst>
            <a:ext uri="{909E8E84-426E-40DD-AFC4-6F175D3DCCD1}">
              <a14:hiddenFill xmlns:a14="http://schemas.microsoft.com/office/drawing/2010/main">
                <a:solidFill>
                  <a:srgbClr val="FFFFFF"/>
                </a:solidFill>
              </a14:hiddenFill>
            </a:ext>
          </a:extLst>
        </p:spPr>
      </p:pic>
      <p:pic>
        <p:nvPicPr>
          <p:cNvPr id="23555" name="Picture 23554">
            <a:extLst>
              <a:ext uri="{FF2B5EF4-FFF2-40B4-BE49-F238E27FC236}">
                <a16:creationId xmlns:a16="http://schemas.microsoft.com/office/drawing/2014/main" id="{9A2B7219-4D75-40AF-B127-F91C73CEC0B1}"/>
              </a:ext>
            </a:extLst>
          </p:cNvPr>
          <p:cNvPicPr>
            <a:picLocks noChangeAspect="1"/>
          </p:cNvPicPr>
          <p:nvPr/>
        </p:nvPicPr>
        <p:blipFill>
          <a:blip r:embed="rId3"/>
          <a:stretch>
            <a:fillRect/>
          </a:stretch>
        </p:blipFill>
        <p:spPr>
          <a:xfrm>
            <a:off x="7550583" y="6526683"/>
            <a:ext cx="1387244" cy="284450"/>
          </a:xfrm>
          <a:prstGeom prst="rect">
            <a:avLst/>
          </a:prstGeom>
        </p:spPr>
      </p:pic>
      <p:pic>
        <p:nvPicPr>
          <p:cNvPr id="23557" name="Picture 16" descr="Double Ended Arrow Icons - Download Free Vector Icons | Noun Project">
            <a:extLst>
              <a:ext uri="{FF2B5EF4-FFF2-40B4-BE49-F238E27FC236}">
                <a16:creationId xmlns:a16="http://schemas.microsoft.com/office/drawing/2014/main" id="{91FC2DE8-0A8C-44AD-ABC1-0867F7031F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9722" y="4825881"/>
            <a:ext cx="724911" cy="1015742"/>
          </a:xfrm>
          <a:prstGeom prst="rect">
            <a:avLst/>
          </a:prstGeom>
          <a:noFill/>
          <a:extLst>
            <a:ext uri="{909E8E84-426E-40DD-AFC4-6F175D3DCCD1}">
              <a14:hiddenFill xmlns:a14="http://schemas.microsoft.com/office/drawing/2010/main">
                <a:solidFill>
                  <a:srgbClr val="FFFFFF"/>
                </a:solidFill>
              </a14:hiddenFill>
            </a:ext>
          </a:extLst>
        </p:spPr>
      </p:pic>
      <p:pic>
        <p:nvPicPr>
          <p:cNvPr id="23565" name="Picture 23564">
            <a:extLst>
              <a:ext uri="{FF2B5EF4-FFF2-40B4-BE49-F238E27FC236}">
                <a16:creationId xmlns:a16="http://schemas.microsoft.com/office/drawing/2014/main" id="{85C62F2A-DC96-479E-B753-88101887FA64}"/>
              </a:ext>
            </a:extLst>
          </p:cNvPr>
          <p:cNvPicPr>
            <a:picLocks noChangeAspect="1"/>
          </p:cNvPicPr>
          <p:nvPr/>
        </p:nvPicPr>
        <p:blipFill>
          <a:blip r:embed="rId3"/>
          <a:stretch>
            <a:fillRect/>
          </a:stretch>
        </p:blipFill>
        <p:spPr>
          <a:xfrm>
            <a:off x="6598956" y="4068698"/>
            <a:ext cx="3072925" cy="2530107"/>
          </a:xfrm>
          <a:prstGeom prst="rect">
            <a:avLst/>
          </a:prstGeom>
        </p:spPr>
      </p:pic>
      <p:pic>
        <p:nvPicPr>
          <p:cNvPr id="23567" name="Picture 8" descr="What does it mean to be truly AGILE in product development? &gt; HD Blog">
            <a:extLst>
              <a:ext uri="{FF2B5EF4-FFF2-40B4-BE49-F238E27FC236}">
                <a16:creationId xmlns:a16="http://schemas.microsoft.com/office/drawing/2014/main" id="{ACEAE95E-1C66-4A90-AAAF-BD57A69223E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8134" y="3634528"/>
            <a:ext cx="3331182" cy="2811528"/>
          </a:xfrm>
          <a:prstGeom prst="rect">
            <a:avLst/>
          </a:prstGeom>
          <a:noFill/>
          <a:extLst>
            <a:ext uri="{909E8E84-426E-40DD-AFC4-6F175D3DCCD1}">
              <a14:hiddenFill xmlns:a14="http://schemas.microsoft.com/office/drawing/2010/main">
                <a:solidFill>
                  <a:srgbClr val="FFFFFF"/>
                </a:solidFill>
              </a14:hiddenFill>
            </a:ext>
          </a:extLst>
        </p:spPr>
      </p:pic>
      <p:pic>
        <p:nvPicPr>
          <p:cNvPr id="23570" name="Picture 23569">
            <a:extLst>
              <a:ext uri="{FF2B5EF4-FFF2-40B4-BE49-F238E27FC236}">
                <a16:creationId xmlns:a16="http://schemas.microsoft.com/office/drawing/2014/main" id="{80FCB00C-BEFE-43FD-B9F4-80FE1E5CAF3C}"/>
              </a:ext>
            </a:extLst>
          </p:cNvPr>
          <p:cNvPicPr>
            <a:picLocks noChangeAspect="1"/>
          </p:cNvPicPr>
          <p:nvPr/>
        </p:nvPicPr>
        <p:blipFill>
          <a:blip r:embed="rId8"/>
          <a:stretch>
            <a:fillRect/>
          </a:stretch>
        </p:blipFill>
        <p:spPr>
          <a:xfrm>
            <a:off x="7225397" y="4007444"/>
            <a:ext cx="2669633" cy="2592444"/>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52" y="254000"/>
            <a:ext cx="8596668" cy="1320800"/>
          </a:xfrm>
        </p:spPr>
        <p:txBody>
          <a:bodyPr/>
          <a:lstStyle/>
          <a:p>
            <a:r>
              <a:rPr lang="en-IN" dirty="0">
                <a:solidFill>
                  <a:srgbClr val="7E6FEB"/>
                </a:solidFill>
              </a:rPr>
              <a:t>1. Roles</a:t>
            </a:r>
          </a:p>
        </p:txBody>
      </p:sp>
      <p:pic>
        <p:nvPicPr>
          <p:cNvPr id="4" name="Content Placeholder 4"/>
          <p:cNvPicPr>
            <a:picLocks noGrp="1" noChangeAspect="1"/>
          </p:cNvPicPr>
          <p:nvPr>
            <p:ph idx="1"/>
          </p:nvPr>
        </p:nvPicPr>
        <p:blipFill>
          <a:blip r:embed="rId2"/>
          <a:stretch>
            <a:fillRect/>
          </a:stretch>
        </p:blipFill>
        <p:spPr>
          <a:xfrm>
            <a:off x="720052" y="1635760"/>
            <a:ext cx="9204960" cy="4683760"/>
          </a:xfr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Role: 1</a:t>
            </a:r>
            <a:br>
              <a:rPr lang="en-IN" dirty="0"/>
            </a:br>
            <a:r>
              <a:rPr lang="en-IN" dirty="0"/>
              <a:t>	</a:t>
            </a:r>
            <a:r>
              <a:rPr lang="en-IN" dirty="0">
                <a:solidFill>
                  <a:srgbClr val="C00000"/>
                </a:solidFill>
              </a:rPr>
              <a:t>Scrum master</a:t>
            </a:r>
          </a:p>
        </p:txBody>
      </p:sp>
      <p:pic>
        <p:nvPicPr>
          <p:cNvPr id="24580" name="Picture 4" descr="Working as a Scrum Master - Naukri Engineering">
            <a:extLst>
              <a:ext uri="{FF2B5EF4-FFF2-40B4-BE49-F238E27FC236}">
                <a16:creationId xmlns:a16="http://schemas.microsoft.com/office/drawing/2014/main" id="{DA784E14-9390-471C-8BAC-79449EC2F5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9920" y="609600"/>
            <a:ext cx="7498080" cy="5266265"/>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6DA79BFB-F72F-455C-B0A9-954FF3F43632}"/>
              </a:ext>
            </a:extLst>
          </p:cNvPr>
          <p:cNvSpPr txBox="1">
            <a:spLocks/>
          </p:cNvSpPr>
          <p:nvPr/>
        </p:nvSpPr>
        <p:spPr>
          <a:xfrm>
            <a:off x="525588" y="2397760"/>
            <a:ext cx="8900160" cy="410464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pPr marL="0" indent="0">
              <a:lnSpc>
                <a:spcPct val="150000"/>
              </a:lnSpc>
              <a:buFont typeface="Wingdings 3" panose="05040102010807070707" charset="2"/>
              <a:buNone/>
            </a:pPr>
            <a:r>
              <a:rPr lang="en-IN" u="sng" dirty="0"/>
              <a:t>Responsibilities</a:t>
            </a:r>
          </a:p>
          <a:p>
            <a:pPr marL="0" indent="0">
              <a:lnSpc>
                <a:spcPct val="150000"/>
              </a:lnSpc>
              <a:buFont typeface="Wingdings 3" panose="05040102010807070707" charset="2"/>
              <a:buNone/>
            </a:pPr>
            <a:endParaRPr lang="en-IN" sz="1050" dirty="0"/>
          </a:p>
          <a:p>
            <a:pPr>
              <a:lnSpc>
                <a:spcPct val="150000"/>
              </a:lnSpc>
            </a:pPr>
            <a:r>
              <a:rPr lang="en-IN" dirty="0"/>
              <a:t>1. He setting up the team and look after the team’s productivity</a:t>
            </a:r>
          </a:p>
          <a:p>
            <a:pPr>
              <a:lnSpc>
                <a:spcPct val="150000"/>
              </a:lnSpc>
            </a:pPr>
            <a:r>
              <a:rPr lang="en-IN" dirty="0"/>
              <a:t>2. Invites to the daily scrum, sprint meetings</a:t>
            </a:r>
          </a:p>
          <a:p>
            <a:pPr>
              <a:lnSpc>
                <a:spcPct val="150000"/>
              </a:lnSpc>
            </a:pPr>
            <a:r>
              <a:rPr lang="en-IN" dirty="0"/>
              <a:t>3. Removing obstacles to progress</a:t>
            </a:r>
          </a:p>
          <a:p>
            <a:pPr>
              <a:lnSpc>
                <a:spcPct val="150000"/>
              </a:lnSpc>
            </a:pPr>
            <a:r>
              <a:rPr lang="en-IN" dirty="0"/>
              <a:t>4. Coordinates with all roles and functions</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066" y="157113"/>
            <a:ext cx="8596668" cy="1320800"/>
          </a:xfrm>
        </p:spPr>
        <p:txBody>
          <a:bodyPr/>
          <a:lstStyle/>
          <a:p>
            <a:r>
              <a:rPr lang="en-IN" dirty="0"/>
              <a:t>Role: 2</a:t>
            </a:r>
            <a:br>
              <a:rPr lang="en-IN" dirty="0"/>
            </a:br>
            <a:r>
              <a:rPr lang="en-IN" dirty="0"/>
              <a:t>	</a:t>
            </a:r>
            <a:r>
              <a:rPr lang="en-IN" dirty="0">
                <a:solidFill>
                  <a:srgbClr val="C00000"/>
                </a:solidFill>
              </a:rPr>
              <a:t>Product</a:t>
            </a:r>
            <a:r>
              <a:rPr lang="en-IN" dirty="0"/>
              <a:t> </a:t>
            </a:r>
            <a:r>
              <a:rPr lang="en-IN" dirty="0">
                <a:solidFill>
                  <a:srgbClr val="C00000"/>
                </a:solidFill>
              </a:rPr>
              <a:t>Owner</a:t>
            </a:r>
          </a:p>
        </p:txBody>
      </p:sp>
      <p:sp>
        <p:nvSpPr>
          <p:cNvPr id="3" name="Content Placeholder 2"/>
          <p:cNvSpPr>
            <a:spLocks noGrp="1"/>
          </p:cNvSpPr>
          <p:nvPr>
            <p:ph idx="1"/>
          </p:nvPr>
        </p:nvSpPr>
        <p:spPr>
          <a:xfrm>
            <a:off x="677334" y="2982465"/>
            <a:ext cx="8596668" cy="3890271"/>
          </a:xfrm>
        </p:spPr>
        <p:txBody>
          <a:bodyPr/>
          <a:lstStyle/>
          <a:p>
            <a:pPr marL="0" indent="0">
              <a:lnSpc>
                <a:spcPct val="150000"/>
              </a:lnSpc>
              <a:buNone/>
            </a:pPr>
            <a:r>
              <a:rPr lang="en-IN" u="sng" dirty="0"/>
              <a:t>Responsibilities</a:t>
            </a:r>
          </a:p>
          <a:p>
            <a:pPr marL="0" indent="0">
              <a:lnSpc>
                <a:spcPct val="150000"/>
              </a:lnSpc>
              <a:buNone/>
            </a:pPr>
            <a:endParaRPr lang="en-IN" sz="200" dirty="0"/>
          </a:p>
          <a:p>
            <a:pPr>
              <a:lnSpc>
                <a:spcPct val="150000"/>
              </a:lnSpc>
            </a:pPr>
            <a:r>
              <a:rPr lang="en-IN" dirty="0"/>
              <a:t>1. He defines features of the Product</a:t>
            </a:r>
          </a:p>
          <a:p>
            <a:pPr>
              <a:lnSpc>
                <a:spcPct val="150000"/>
              </a:lnSpc>
            </a:pPr>
            <a:r>
              <a:rPr lang="en-IN" dirty="0"/>
              <a:t>2. Creates product backlog</a:t>
            </a:r>
          </a:p>
          <a:p>
            <a:pPr>
              <a:lnSpc>
                <a:spcPct val="150000"/>
              </a:lnSpc>
            </a:pPr>
            <a:r>
              <a:rPr lang="en-IN" dirty="0"/>
              <a:t>3. Decides the release date and corresponding features</a:t>
            </a:r>
          </a:p>
          <a:p>
            <a:pPr>
              <a:lnSpc>
                <a:spcPct val="150000"/>
              </a:lnSpc>
            </a:pPr>
            <a:r>
              <a:rPr lang="en-IN" dirty="0"/>
              <a:t>4. Prioritizes the backlog (features) according to the market value</a:t>
            </a:r>
          </a:p>
          <a:p>
            <a:pPr>
              <a:lnSpc>
                <a:spcPct val="150000"/>
              </a:lnSpc>
            </a:pPr>
            <a:r>
              <a:rPr lang="en-IN" dirty="0"/>
              <a:t>5. Getting delivery of the functionality at each iteration from scrum team</a:t>
            </a:r>
          </a:p>
        </p:txBody>
      </p:sp>
      <p:pic>
        <p:nvPicPr>
          <p:cNvPr id="26628" name="Picture 4" descr="CSPO - Your IT partner">
            <a:extLst>
              <a:ext uri="{FF2B5EF4-FFF2-40B4-BE49-F238E27FC236}">
                <a16:creationId xmlns:a16="http://schemas.microsoft.com/office/drawing/2014/main" id="{818CE2D8-9854-4751-A683-F7262F5CFE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3760" y="1122708"/>
            <a:ext cx="6439762" cy="27419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AD8653A-F913-4996-9A99-E3A85052D7F4}"/>
              </a:ext>
            </a:extLst>
          </p:cNvPr>
          <p:cNvPicPr>
            <a:picLocks noChangeAspect="1"/>
          </p:cNvPicPr>
          <p:nvPr/>
        </p:nvPicPr>
        <p:blipFill>
          <a:blip r:embed="rId3"/>
          <a:stretch>
            <a:fillRect/>
          </a:stretch>
        </p:blipFill>
        <p:spPr>
          <a:xfrm>
            <a:off x="5689600" y="246668"/>
            <a:ext cx="1554480" cy="2195569"/>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981" y="847097"/>
            <a:ext cx="4378580" cy="1320800"/>
          </a:xfrm>
        </p:spPr>
        <p:txBody>
          <a:bodyPr/>
          <a:lstStyle/>
          <a:p>
            <a:r>
              <a:rPr lang="en-IN" dirty="0"/>
              <a:t>Role: 3</a:t>
            </a:r>
            <a:br>
              <a:rPr lang="en-IN" dirty="0"/>
            </a:br>
            <a:r>
              <a:rPr lang="en-IN" dirty="0"/>
              <a:t>	</a:t>
            </a:r>
            <a:r>
              <a:rPr lang="en-IN" dirty="0">
                <a:solidFill>
                  <a:srgbClr val="C00000"/>
                </a:solidFill>
              </a:rPr>
              <a:t>Scrum</a:t>
            </a:r>
            <a:r>
              <a:rPr lang="en-IN" dirty="0"/>
              <a:t> </a:t>
            </a:r>
            <a:r>
              <a:rPr lang="en-IN" dirty="0">
                <a:solidFill>
                  <a:srgbClr val="C00000"/>
                </a:solidFill>
              </a:rPr>
              <a:t>Team</a:t>
            </a:r>
            <a:r>
              <a:rPr lang="en-IN" dirty="0"/>
              <a:t>		</a:t>
            </a:r>
          </a:p>
        </p:txBody>
      </p:sp>
      <p:pic>
        <p:nvPicPr>
          <p:cNvPr id="27652" name="Picture 4" descr="Benefits of Hiring Custom Software Development Teams">
            <a:extLst>
              <a:ext uri="{FF2B5EF4-FFF2-40B4-BE49-F238E27FC236}">
                <a16:creationId xmlns:a16="http://schemas.microsoft.com/office/drawing/2014/main" id="{047720F2-B8CA-45C6-835D-595270B460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73120"/>
            <a:ext cx="6212628" cy="34848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Functions &amp; Tasks of a QA Team in the Call Center - Etech Global ...">
            <a:extLst>
              <a:ext uri="{FF2B5EF4-FFF2-40B4-BE49-F238E27FC236}">
                <a16:creationId xmlns:a16="http://schemas.microsoft.com/office/drawing/2014/main" id="{B83C7554-A4CA-43AC-B217-621795CD2C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7644" y="0"/>
            <a:ext cx="6648450" cy="3810000"/>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53BA022C-E3E9-44A4-A5D7-8B5AF30222CD}"/>
              </a:ext>
            </a:extLst>
          </p:cNvPr>
          <p:cNvSpPr>
            <a:spLocks noGrp="1"/>
          </p:cNvSpPr>
          <p:nvPr>
            <p:ph idx="1"/>
          </p:nvPr>
        </p:nvSpPr>
        <p:spPr>
          <a:xfrm>
            <a:off x="6485641" y="4472901"/>
            <a:ext cx="4364609" cy="1972008"/>
          </a:xfrm>
        </p:spPr>
        <p:txBody>
          <a:bodyPr>
            <a:normAutofit lnSpcReduction="10000"/>
          </a:bodyPr>
          <a:lstStyle/>
          <a:p>
            <a:pPr marL="0" indent="0">
              <a:lnSpc>
                <a:spcPct val="150000"/>
              </a:lnSpc>
              <a:buNone/>
            </a:pPr>
            <a:r>
              <a:rPr lang="en-IN" u="sng" dirty="0"/>
              <a:t>Responsibilities</a:t>
            </a:r>
          </a:p>
          <a:p>
            <a:pPr>
              <a:lnSpc>
                <a:spcPct val="150000"/>
              </a:lnSpc>
            </a:pPr>
            <a:r>
              <a:rPr lang="en-IN" dirty="0"/>
              <a:t>1. Manages its own work</a:t>
            </a:r>
          </a:p>
          <a:p>
            <a:pPr>
              <a:lnSpc>
                <a:spcPct val="150000"/>
              </a:lnSpc>
            </a:pPr>
            <a:r>
              <a:rPr lang="en-IN" dirty="0"/>
              <a:t>2. Organizes the work to complete the sprint or cycle</a:t>
            </a:r>
          </a:p>
          <a:p>
            <a:pPr>
              <a:lnSpc>
                <a:spcPct val="150000"/>
              </a:lnSpc>
            </a:pPr>
            <a:endParaRPr lang="en-IN"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7E6FEB"/>
                </a:solidFill>
              </a:rPr>
              <a:t>2. Artifacts</a:t>
            </a:r>
          </a:p>
        </p:txBody>
      </p:sp>
      <p:pic>
        <p:nvPicPr>
          <p:cNvPr id="4" name="Content Placeholder 4"/>
          <p:cNvPicPr>
            <a:picLocks noGrp="1" noChangeAspect="1"/>
          </p:cNvPicPr>
          <p:nvPr>
            <p:ph idx="1"/>
          </p:nvPr>
        </p:nvPicPr>
        <p:blipFill>
          <a:blip r:embed="rId2"/>
          <a:stretch>
            <a:fillRect/>
          </a:stretch>
        </p:blipFill>
        <p:spPr>
          <a:xfrm>
            <a:off x="720052" y="1635760"/>
            <a:ext cx="9204960" cy="4683760"/>
          </a:xfr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1355"/>
            <a:ext cx="8596668" cy="1320800"/>
          </a:xfrm>
        </p:spPr>
        <p:txBody>
          <a:bodyPr/>
          <a:lstStyle/>
          <a:p>
            <a:r>
              <a:rPr lang="en-IN" dirty="0"/>
              <a:t>Sprint</a:t>
            </a:r>
          </a:p>
        </p:txBody>
      </p:sp>
      <p:sp>
        <p:nvSpPr>
          <p:cNvPr id="3" name="Content Placeholder 2"/>
          <p:cNvSpPr>
            <a:spLocks noGrp="1"/>
          </p:cNvSpPr>
          <p:nvPr>
            <p:ph idx="1"/>
          </p:nvPr>
        </p:nvSpPr>
        <p:spPr>
          <a:xfrm>
            <a:off x="960138" y="1046376"/>
            <a:ext cx="8596668" cy="4240842"/>
          </a:xfrm>
        </p:spPr>
        <p:txBody>
          <a:bodyPr/>
          <a:lstStyle/>
          <a:p>
            <a:pPr>
              <a:lnSpc>
                <a:spcPct val="150000"/>
              </a:lnSpc>
            </a:pPr>
            <a:r>
              <a:rPr lang="en-IN" dirty="0"/>
              <a:t>It is a set period of time to complete the user stories, decided by the product owner and developer team, usually 2-4 weeks of time.</a:t>
            </a:r>
          </a:p>
        </p:txBody>
      </p:sp>
      <p:pic>
        <p:nvPicPr>
          <p:cNvPr id="30722" name="Picture 2" descr="agile – Duncan Halley's Blog">
            <a:extLst>
              <a:ext uri="{FF2B5EF4-FFF2-40B4-BE49-F238E27FC236}">
                <a16:creationId xmlns:a16="http://schemas.microsoft.com/office/drawing/2014/main" id="{1EA284F0-EFF5-47EA-ABDD-506EE3B0C1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600" y="2367627"/>
            <a:ext cx="8931402" cy="3880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1097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346" y="43172"/>
            <a:ext cx="8596668" cy="720399"/>
          </a:xfrm>
        </p:spPr>
        <p:txBody>
          <a:bodyPr/>
          <a:lstStyle/>
          <a:p>
            <a:r>
              <a:rPr lang="en-IN" dirty="0"/>
              <a:t>User stories</a:t>
            </a:r>
          </a:p>
        </p:txBody>
      </p:sp>
      <p:sp>
        <p:nvSpPr>
          <p:cNvPr id="3" name="Content Placeholder 2"/>
          <p:cNvSpPr>
            <a:spLocks noGrp="1"/>
          </p:cNvSpPr>
          <p:nvPr>
            <p:ph idx="1"/>
          </p:nvPr>
        </p:nvSpPr>
        <p:spPr>
          <a:xfrm>
            <a:off x="677334" y="1046829"/>
            <a:ext cx="8596668" cy="621716"/>
          </a:xfrm>
        </p:spPr>
        <p:txBody>
          <a:bodyPr/>
          <a:lstStyle/>
          <a:p>
            <a:pPr>
              <a:lnSpc>
                <a:spcPct val="150000"/>
              </a:lnSpc>
            </a:pPr>
            <a:r>
              <a:rPr lang="en-IN" dirty="0"/>
              <a:t>They are short explanation of functionalities of the system under test</a:t>
            </a:r>
          </a:p>
          <a:p>
            <a:pPr>
              <a:lnSpc>
                <a:spcPct val="150000"/>
              </a:lnSpc>
            </a:pPr>
            <a:endParaRPr lang="en-IN" dirty="0"/>
          </a:p>
        </p:txBody>
      </p:sp>
      <p:sp>
        <p:nvSpPr>
          <p:cNvPr id="4" name="AutoShape 2" descr="Agile User Stories - Templates and Examples - Zoho Sprints">
            <a:extLst>
              <a:ext uri="{FF2B5EF4-FFF2-40B4-BE49-F238E27FC236}">
                <a16:creationId xmlns:a16="http://schemas.microsoft.com/office/drawing/2014/main" id="{2E33903F-DD9D-4061-BA64-860A4C57CD4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Agile User Stories - Templates and Examples - Zoho Sprints">
            <a:extLst>
              <a:ext uri="{FF2B5EF4-FFF2-40B4-BE49-F238E27FC236}">
                <a16:creationId xmlns:a16="http://schemas.microsoft.com/office/drawing/2014/main" id="{DE1EEB07-76D5-423D-9876-375E3BEC80B6}"/>
              </a:ext>
            </a:extLst>
          </p:cNvPr>
          <p:cNvSpPr>
            <a:spLocks noChangeAspect="1" noChangeArrowheads="1"/>
          </p:cNvSpPr>
          <p:nvPr/>
        </p:nvSpPr>
        <p:spPr bwMode="auto">
          <a:xfrm>
            <a:off x="6095999" y="1930400"/>
            <a:ext cx="2586087" cy="1803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8" descr="Agile User Stories - Templates and Examples - Zoho Sprints">
            <a:extLst>
              <a:ext uri="{FF2B5EF4-FFF2-40B4-BE49-F238E27FC236}">
                <a16:creationId xmlns:a16="http://schemas.microsoft.com/office/drawing/2014/main" id="{39DCEDF8-ABD1-4B80-9A42-EA64088BF097}"/>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10" descr="Agile User Stories - Templates and Examples - Zoho Sprints">
            <a:extLst>
              <a:ext uri="{FF2B5EF4-FFF2-40B4-BE49-F238E27FC236}">
                <a16:creationId xmlns:a16="http://schemas.microsoft.com/office/drawing/2014/main" id="{B44C85DE-6AB1-44C5-8AB2-62E4053C4B7C}"/>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8686" name="Picture 14" descr="Layout of my newly created Jira is very different ...">
            <a:extLst>
              <a:ext uri="{FF2B5EF4-FFF2-40B4-BE49-F238E27FC236}">
                <a16:creationId xmlns:a16="http://schemas.microsoft.com/office/drawing/2014/main" id="{5C7E6377-7EF7-4BB8-AFA1-BF841B71D8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 y="1759098"/>
            <a:ext cx="10267322" cy="50989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22209</TotalTime>
  <Words>5991</Words>
  <Application>Microsoft Office PowerPoint</Application>
  <PresentationFormat>Widescreen</PresentationFormat>
  <Paragraphs>771</Paragraphs>
  <Slides>119</Slides>
  <Notes>0</Notes>
  <HiddenSlides>0</HiddenSlides>
  <MMClips>0</MMClips>
  <ScaleCrop>false</ScaleCrop>
  <HeadingPairs>
    <vt:vector size="8" baseType="variant">
      <vt:variant>
        <vt:lpstr>Fonts Used</vt:lpstr>
      </vt:variant>
      <vt:variant>
        <vt:i4>11</vt:i4>
      </vt:variant>
      <vt:variant>
        <vt:lpstr>Theme</vt:lpstr>
      </vt:variant>
      <vt:variant>
        <vt:i4>1</vt:i4>
      </vt:variant>
      <vt:variant>
        <vt:lpstr>Slide Titles</vt:lpstr>
      </vt:variant>
      <vt:variant>
        <vt:i4>119</vt:i4>
      </vt:variant>
      <vt:variant>
        <vt:lpstr>Custom Shows</vt:lpstr>
      </vt:variant>
      <vt:variant>
        <vt:i4>1</vt:i4>
      </vt:variant>
    </vt:vector>
  </HeadingPairs>
  <TitlesOfParts>
    <vt:vector size="132" baseType="lpstr">
      <vt:lpstr>Arial</vt:lpstr>
      <vt:lpstr>Arial</vt:lpstr>
      <vt:lpstr>Calibri</vt:lpstr>
      <vt:lpstr>Roboto</vt:lpstr>
      <vt:lpstr>Source Sans Pro</vt:lpstr>
      <vt:lpstr>Times New Roman</vt:lpstr>
      <vt:lpstr>Trebuchet MS</vt:lpstr>
      <vt:lpstr>Vladimir Script</vt:lpstr>
      <vt:lpstr>Wingdings</vt:lpstr>
      <vt:lpstr>Wingdings 3</vt:lpstr>
      <vt:lpstr>Work Sans</vt:lpstr>
      <vt:lpstr>Facet</vt:lpstr>
      <vt:lpstr> Manual Testing  Preparation</vt:lpstr>
      <vt:lpstr>Index</vt:lpstr>
      <vt:lpstr>16. SDLC Software Development Life Cycle</vt:lpstr>
      <vt:lpstr>         17. STLC       Software Testing Life Cycle</vt:lpstr>
      <vt:lpstr>Phase 1:     Requirement Analysis</vt:lpstr>
      <vt:lpstr>Requirements Traceability Matrix (RTM)</vt:lpstr>
      <vt:lpstr>Advantage of RTM</vt:lpstr>
      <vt:lpstr>Business Requirement Document (BRD)</vt:lpstr>
      <vt:lpstr>Technical Requirement Document (TRD)</vt:lpstr>
      <vt:lpstr>RTM</vt:lpstr>
      <vt:lpstr>Types:</vt:lpstr>
      <vt:lpstr>Phase 2:       Test Planning</vt:lpstr>
      <vt:lpstr>Test Plan Document</vt:lpstr>
      <vt:lpstr>Create Test Plan Document</vt:lpstr>
      <vt:lpstr>PowerPoint Presentation</vt:lpstr>
      <vt:lpstr>Phase 3:     Test Case Development</vt:lpstr>
      <vt:lpstr>Phase 4:     Environment Setup</vt:lpstr>
      <vt:lpstr>Test Environment Setup</vt:lpstr>
      <vt:lpstr>Phase 5:     Test Execution</vt:lpstr>
      <vt:lpstr>Phase 6:     Test Cycle Closure</vt:lpstr>
      <vt:lpstr>Bug Report</vt:lpstr>
      <vt:lpstr>Test Summary Report: Testing Metrics</vt:lpstr>
      <vt:lpstr>Test Strategy </vt:lpstr>
      <vt:lpstr>Feasibility Study</vt:lpstr>
      <vt:lpstr>Types of feasibility Study</vt:lpstr>
      <vt:lpstr>Story Point Estimations</vt:lpstr>
      <vt:lpstr>Important Questions in STLC</vt:lpstr>
      <vt:lpstr>Software Testing</vt:lpstr>
      <vt:lpstr>Types of Testing (Manual/Automation)</vt:lpstr>
      <vt:lpstr>1. Functional Testing</vt:lpstr>
      <vt:lpstr>2. Non-Functional Testing</vt:lpstr>
      <vt:lpstr>3. Maintenance  </vt:lpstr>
      <vt:lpstr>18. Manual Testing (Functional)</vt:lpstr>
      <vt:lpstr>Techniques in Manual testing</vt:lpstr>
      <vt:lpstr>How to perform a Test:</vt:lpstr>
      <vt:lpstr>Software Testing Levels (Hierarchy)</vt:lpstr>
      <vt:lpstr>1. Unit Testing</vt:lpstr>
      <vt:lpstr>2. Integration Test</vt:lpstr>
      <vt:lpstr>3. System Testing</vt:lpstr>
      <vt:lpstr>Black Box Testing</vt:lpstr>
      <vt:lpstr>White box testing</vt:lpstr>
      <vt:lpstr>Black Box Vs White Box</vt:lpstr>
      <vt:lpstr>Grey box testing</vt:lpstr>
      <vt:lpstr>Smoke Testing</vt:lpstr>
      <vt:lpstr>When Smoke Testing?</vt:lpstr>
      <vt:lpstr>Sanity Testing?</vt:lpstr>
      <vt:lpstr>Smoke vs Sanity</vt:lpstr>
      <vt:lpstr>Ad-hoc Testing</vt:lpstr>
      <vt:lpstr>PowerPoint Presentation</vt:lpstr>
      <vt:lpstr>Regression Testing</vt:lpstr>
      <vt:lpstr>Regression</vt:lpstr>
      <vt:lpstr>When Regression Testing?</vt:lpstr>
      <vt:lpstr>Selecting Test Cases for Regression Testing </vt:lpstr>
      <vt:lpstr>Regression check is covered under  two categories: </vt:lpstr>
      <vt:lpstr>Regression Testing Steps:</vt:lpstr>
      <vt:lpstr>PowerPoint Presentation</vt:lpstr>
      <vt:lpstr>UAT – User Acceptance Testing</vt:lpstr>
      <vt:lpstr>After UAT…</vt:lpstr>
      <vt:lpstr>Non-Functional Testing</vt:lpstr>
      <vt:lpstr>PowerPoint Presentation</vt:lpstr>
      <vt:lpstr>PowerPoint Presentation</vt:lpstr>
      <vt:lpstr>How to write a Test Scenario?</vt:lpstr>
      <vt:lpstr>Test Scenario and Test cases</vt:lpstr>
      <vt:lpstr>Test Scenario vs Test cases</vt:lpstr>
      <vt:lpstr>PowerPoint Presentation</vt:lpstr>
      <vt:lpstr>Negative Test case:</vt:lpstr>
      <vt:lpstr>Verification vs Validation</vt:lpstr>
      <vt:lpstr>Entry Criteria :</vt:lpstr>
      <vt:lpstr>Exit Criteria:</vt:lpstr>
      <vt:lpstr>Testing can be stopped when: 1</vt:lpstr>
      <vt:lpstr>Testing can be stopped when: 2</vt:lpstr>
      <vt:lpstr>Testing can be stopped when: 3</vt:lpstr>
      <vt:lpstr>Manual to Automation prerequisite</vt:lpstr>
      <vt:lpstr>Sample Test Cases</vt:lpstr>
      <vt:lpstr>PowerPoint Presentation</vt:lpstr>
      <vt:lpstr>PowerPoint Presentation</vt:lpstr>
      <vt:lpstr>PowerPoint Presentation</vt:lpstr>
      <vt:lpstr>PowerPoint Presentation</vt:lpstr>
      <vt:lpstr>E-commerce Websites: Shopping cart</vt:lpstr>
      <vt:lpstr>Checkout flow</vt:lpstr>
      <vt:lpstr>Modules for E-Commerce site</vt:lpstr>
      <vt:lpstr>Test Cases</vt:lpstr>
      <vt:lpstr>Skills required to become a Software Tester</vt:lpstr>
      <vt:lpstr>Software Tester Career Path</vt:lpstr>
      <vt:lpstr>Software Methodologies</vt:lpstr>
      <vt:lpstr>PowerPoint Presentation</vt:lpstr>
      <vt:lpstr>PowerPoint Presentation</vt:lpstr>
      <vt:lpstr>19. Agile</vt:lpstr>
      <vt:lpstr>PowerPoint Presentation</vt:lpstr>
      <vt:lpstr>PowerPoint Presentation</vt:lpstr>
      <vt:lpstr>PowerPoint Presentation</vt:lpstr>
      <vt:lpstr>Scrum Framework</vt:lpstr>
      <vt:lpstr>1. Roles</vt:lpstr>
      <vt:lpstr>Role: 1  Scrum master</vt:lpstr>
      <vt:lpstr>Role: 2  Product Owner</vt:lpstr>
      <vt:lpstr>Role: 3  Scrum Team  </vt:lpstr>
      <vt:lpstr>2. Artifacts</vt:lpstr>
      <vt:lpstr>Sprint</vt:lpstr>
      <vt:lpstr>User stories</vt:lpstr>
      <vt:lpstr>1. Product Backlog</vt:lpstr>
      <vt:lpstr>2. Sprint backlog </vt:lpstr>
      <vt:lpstr>3. Burndown chart</vt:lpstr>
      <vt:lpstr>How to create Burndown chart</vt:lpstr>
      <vt:lpstr>Process flow of scrum</vt:lpstr>
      <vt:lpstr>3. Ceremonies</vt:lpstr>
      <vt:lpstr>1. Sprint Planning Meeting</vt:lpstr>
      <vt:lpstr>Sprint </vt:lpstr>
      <vt:lpstr>2. Daily Scrum Meeting </vt:lpstr>
      <vt:lpstr>3. Sprint Review Meeting</vt:lpstr>
      <vt:lpstr>4. Sprint Retrospective Meeting</vt:lpstr>
      <vt:lpstr>Sprint of our Project</vt:lpstr>
      <vt:lpstr>20. JIRA</vt:lpstr>
      <vt:lpstr>Defect Life Cycle</vt:lpstr>
      <vt:lpstr>Priority vs Severity</vt:lpstr>
      <vt:lpstr>What is Deffered</vt:lpstr>
      <vt:lpstr>QA, QC, QE</vt:lpstr>
      <vt:lpstr>Bug leakage &amp; Bug Release</vt:lpstr>
      <vt:lpstr>error defect bug</vt:lpstr>
      <vt:lpstr>PowerPoint Presentation</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Automation Interview Preparation</dc:title>
  <dc:creator>Thirumalai, Suresh</dc:creator>
  <cp:lastModifiedBy>Suresh Thiru</cp:lastModifiedBy>
  <cp:revision>1057</cp:revision>
  <dcterms:created xsi:type="dcterms:W3CDTF">2019-08-06T17:04:00Z</dcterms:created>
  <dcterms:modified xsi:type="dcterms:W3CDTF">2020-12-24T16:08:20Z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0x010100FB4323757826964086001889E5A3711F</vt:lpwstr>
  </property>
  <property fmtid="{D5CDD505-2E9C-101B-9397-08002B2CF9AE}" pid="3" name="KSOProductBuildVer">
    <vt:lpwstr>1033-11.2.0.9327</vt:lpwstr>
  </property>
  <property fmtid="{D5CDD505-2E9C-101B-9397-08002B2CF9AE}" pid="4" name="MSIP_Label_b9a70571-31c6-4603-80c1-ef2fb871a62a_Enabled">
    <vt:lpwstr>True</vt:lpwstr>
  </property>
  <property fmtid="{D5CDD505-2E9C-101B-9397-08002B2CF9AE}" pid="5" name="MSIP_Label_b9a70571-31c6-4603-80c1-ef2fb871a62a_SiteId">
    <vt:lpwstr>258ac4e4-146a-411e-9dc8-79a9e12fd6da</vt:lpwstr>
  </property>
  <property fmtid="{D5CDD505-2E9C-101B-9397-08002B2CF9AE}" pid="6" name="MSIP_Label_b9a70571-31c6-4603-80c1-ef2fb871a62a_Ref">
    <vt:lpwstr>https://api.informationprotection.azure.com/api/258ac4e4-146a-411e-9dc8-79a9e12fd6da</vt:lpwstr>
  </property>
  <property fmtid="{D5CDD505-2E9C-101B-9397-08002B2CF9AE}" pid="7" name="MSIP_Label_b9a70571-31c6-4603-80c1-ef2fb871a62a_Owner">
    <vt:lpwstr>SU40029396@wipro.com</vt:lpwstr>
  </property>
  <property fmtid="{D5CDD505-2E9C-101B-9397-08002B2CF9AE}" pid="8" name="MSIP_Label_b9a70571-31c6-4603-80c1-ef2fb871a62a_SetDate">
    <vt:lpwstr>2019-10-29T12:35:52.9659768+05:30</vt:lpwstr>
  </property>
  <property fmtid="{D5CDD505-2E9C-101B-9397-08002B2CF9AE}" pid="9" name="MSIP_Label_b9a70571-31c6-4603-80c1-ef2fb871a62a_Name">
    <vt:lpwstr>Internal and Restricted</vt:lpwstr>
  </property>
  <property fmtid="{D5CDD505-2E9C-101B-9397-08002B2CF9AE}" pid="10" name="MSIP_Label_b9a70571-31c6-4603-80c1-ef2fb871a62a_Application">
    <vt:lpwstr>Microsoft Azure Information Protection</vt:lpwstr>
  </property>
  <property fmtid="{D5CDD505-2E9C-101B-9397-08002B2CF9AE}" pid="11" name="MSIP_Label_b9a70571-31c6-4603-80c1-ef2fb871a62a_Extended_MSFT_Method">
    <vt:lpwstr>Manual</vt:lpwstr>
  </property>
  <property fmtid="{D5CDD505-2E9C-101B-9397-08002B2CF9AE}" pid="12" name="Sensitivity">
    <vt:lpwstr>Internal and Restricted</vt:lpwstr>
  </property>
</Properties>
</file>